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80" r:id="rId3"/>
    <p:sldMasterId id="214748368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8788"/>
          </a:xfrm>
          <a:prstGeom prst="rect">
            <a:avLst/>
          </a:prstGeom>
          <a:noFill/>
          <a:ln>
            <a:noFill/>
          </a:ln>
        </p:spPr>
        <p:txBody>
          <a:bodyPr anchorCtr="0" anchor="t" bIns="91425" lIns="91425" spcFirstLastPara="1" rIns="91425" wrap="square" tIns="91425"/>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3" y="0"/>
            <a:ext cx="2971800" cy="458788"/>
          </a:xfrm>
          <a:prstGeom prst="rect">
            <a:avLst/>
          </a:prstGeom>
          <a:noFill/>
          <a:ln>
            <a:noFill/>
          </a:ln>
        </p:spPr>
        <p:txBody>
          <a:bodyPr anchorCtr="0" anchor="t" bIns="91425" lIns="91425" spcFirstLastPara="1" rIns="91425" wrap="square" tIns="91425"/>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800" cy="458787"/>
          </a:xfrm>
          <a:prstGeom prst="rect">
            <a:avLst/>
          </a:prstGeom>
          <a:noFill/>
          <a:ln>
            <a:noFill/>
          </a:ln>
        </p:spPr>
        <p:txBody>
          <a:bodyPr anchorCtr="0" anchor="b" bIns="91425" lIns="91425" spcFirstLastPara="1" rIns="91425" wrap="square" tIns="91425"/>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7" name="Shape 277"/>
        <p:cNvGrpSpPr/>
        <p:nvPr/>
      </p:nvGrpSpPr>
      <p:grpSpPr>
        <a:xfrm>
          <a:off x="0" y="0"/>
          <a:ext cx="0" cy="0"/>
          <a:chOff x="0" y="0"/>
          <a:chExt cx="0" cy="0"/>
        </a:xfrm>
      </p:grpSpPr>
      <p:sp>
        <p:nvSpPr>
          <p:cNvPr id="278" name="Shape 278"/>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79" name="Shape 279"/>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*Welcome</a:t>
            </a:r>
            <a:endParaRPr/>
          </a:p>
          <a:p>
            <a:pPr indent="-171450" lvl="0" marL="17145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Introductions</a:t>
            </a:r>
            <a:endParaRPr/>
          </a:p>
          <a:p>
            <a:pPr indent="-171450" lvl="0" marL="171450" marR="0" rtl="0" algn="l">
              <a:spcBef>
                <a:spcPts val="0"/>
              </a:spcBef>
              <a:spcAft>
                <a:spcPts val="0"/>
              </a:spcAft>
              <a:buClr>
                <a:schemeClr val="dk1"/>
              </a:buClr>
              <a:buSzPts val="1200"/>
              <a:buFont typeface="Calibri"/>
              <a:buChar char="-"/>
            </a:pPr>
            <a:r>
              <a:rPr lang="en-US"/>
              <a:t>We</a:t>
            </a:r>
            <a:r>
              <a:rPr b="0" i="0" lang="en-US" sz="1200" u="none" cap="none" strike="noStrike">
                <a:solidFill>
                  <a:schemeClr val="dk1"/>
                </a:solidFill>
                <a:latin typeface="Calibri"/>
                <a:ea typeface="Calibri"/>
                <a:cs typeface="Calibri"/>
                <a:sym typeface="Calibri"/>
              </a:rPr>
              <a:t> are here to discuss a</a:t>
            </a:r>
            <a:r>
              <a:rPr lang="en-US"/>
              <a:t> new systems change in regards to how SDS manages student accommodations. Our goal is to get feedback and support from you as we roll out this new program.</a:t>
            </a:r>
            <a:endParaRPr/>
          </a:p>
          <a:p>
            <a:pPr indent="-171450" lvl="0" marL="171450" marR="0" rtl="0" algn="l">
              <a:spcBef>
                <a:spcPts val="0"/>
              </a:spcBef>
              <a:spcAft>
                <a:spcPts val="0"/>
              </a:spcAft>
              <a:buClr>
                <a:schemeClr val="dk1"/>
              </a:buClr>
              <a:buSzPts val="1200"/>
              <a:buFont typeface="Calibri"/>
              <a:buChar char="-"/>
            </a:pPr>
            <a:r>
              <a:rPr lang="en-US"/>
              <a:t>Last semester SDS met with</a:t>
            </a:r>
            <a:r>
              <a:rPr b="0" i="0" lang="en-US" sz="1200" u="none" cap="none" strike="noStrike">
                <a:solidFill>
                  <a:schemeClr val="dk1"/>
                </a:solidFill>
                <a:latin typeface="Calibri"/>
                <a:ea typeface="Calibri"/>
                <a:cs typeface="Calibri"/>
                <a:sym typeface="Calibri"/>
              </a:rPr>
              <a:t> Provost Wohlpart, who encouraged us to talk with you about these upcoming changes.</a:t>
            </a:r>
            <a:endParaRPr b="0" i="0" sz="1200" u="none" cap="none" strike="noStrike">
              <a:solidFill>
                <a:schemeClr val="dk1"/>
              </a:solidFill>
              <a:latin typeface="Calibri"/>
              <a:ea typeface="Calibri"/>
              <a:cs typeface="Calibri"/>
              <a:sym typeface="Calibri"/>
            </a:endParaRPr>
          </a:p>
          <a:p>
            <a:pPr indent="-171450" lvl="0" marL="171450" marR="0" rtl="0" algn="l">
              <a:spcBef>
                <a:spcPts val="0"/>
              </a:spcBef>
              <a:spcAft>
                <a:spcPts val="0"/>
              </a:spcAft>
              <a:buClr>
                <a:srgbClr val="000000"/>
              </a:buClr>
              <a:buSzPts val="1200"/>
              <a:buFont typeface="Calibri"/>
              <a:buChar char="-"/>
            </a:pPr>
            <a:r>
              <a:rPr lang="en-US">
                <a:solidFill>
                  <a:srgbClr val="000000"/>
                </a:solidFill>
              </a:rPr>
              <a:t>Accommodate is a comprehensive accommodation case management system, designed for the approval and delivery of accommodations, including online accommodation requests, accommodation approval workflow with letter generation, faculty communication tools, document management, report generation and more. Accommodate allows us to provide a fully accessible registration for all students.</a:t>
            </a:r>
            <a:endParaRPr>
              <a:solidFill>
                <a:srgbClr val="000000"/>
              </a:solidFill>
            </a:endParaRPr>
          </a:p>
          <a:p>
            <a:pPr indent="-171450" lvl="0" marL="171450" rtl="0">
              <a:spcBef>
                <a:spcPts val="0"/>
              </a:spcBef>
              <a:spcAft>
                <a:spcPts val="0"/>
              </a:spcAft>
              <a:buClr>
                <a:srgbClr val="000000"/>
              </a:buClr>
              <a:buSzPts val="1200"/>
              <a:buFont typeface="Calibri"/>
              <a:buChar char="-"/>
            </a:pPr>
            <a:r>
              <a:rPr lang="en-US">
                <a:solidFill>
                  <a:srgbClr val="000000"/>
                </a:solidFill>
                <a:highlight>
                  <a:srgbClr val="FFFFFF"/>
                </a:highlight>
              </a:rPr>
              <a:t>Accommodate was purchased in Fall 2017 and is a product through Simplicity, which provides a program currently utilized by Career Services here at UNI.</a:t>
            </a:r>
            <a:endParaRPr>
              <a:solidFill>
                <a:srgbClr val="000000"/>
              </a:solidFill>
              <a:highlight>
                <a:srgbClr val="FFFFFF"/>
              </a:highlight>
            </a:endParaRPr>
          </a:p>
        </p:txBody>
      </p:sp>
      <p:sp>
        <p:nvSpPr>
          <p:cNvPr id="280" name="Shape 280"/>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6" name="Shape 346"/>
        <p:cNvGrpSpPr/>
        <p:nvPr/>
      </p:nvGrpSpPr>
      <p:grpSpPr>
        <a:xfrm>
          <a:off x="0" y="0"/>
          <a:ext cx="0" cy="0"/>
          <a:chOff x="0" y="0"/>
          <a:chExt cx="0" cy="0"/>
        </a:xfrm>
      </p:grpSpPr>
      <p:sp>
        <p:nvSpPr>
          <p:cNvPr id="347" name="Shape 347"/>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48" name="Shape 348"/>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Spring 2018</a:t>
            </a:r>
            <a:endParaRPr/>
          </a:p>
          <a:p>
            <a:pPr indent="-171450" lvl="0" marL="17145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Current paper SAAR Forms will be provided alongside the electronic versions through Accommodate</a:t>
            </a:r>
            <a:endParaRPr/>
          </a:p>
          <a:p>
            <a:pPr indent="-171450" lvl="0" marL="17145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Students and faculty members utilizing Accommodate in the test pilot will be surveyed for feedback on points of consideration</a:t>
            </a:r>
            <a:endParaRPr/>
          </a:p>
          <a:p>
            <a:pPr indent="-171450" lvl="0" marL="17145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Plan to test the accessibility regarding specific individual students</a:t>
            </a:r>
            <a:endParaRPr/>
          </a:p>
          <a:p>
            <a:pPr indent="-95250" lvl="0" marL="171450" marR="0" rtl="0" algn="l">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Clr>
                <a:schemeClr val="dk1"/>
              </a:buClr>
              <a:buSzPts val="1200"/>
              <a:buFont typeface="Calibri"/>
              <a:buNone/>
            </a:pPr>
            <a:r>
              <a:rPr b="0" i="0" lang="en-US" sz="1200" u="none" cap="none" strike="noStrike">
                <a:solidFill>
                  <a:schemeClr val="dk1"/>
                </a:solidFill>
                <a:latin typeface="Calibri"/>
                <a:ea typeface="Calibri"/>
                <a:cs typeface="Calibri"/>
                <a:sym typeface="Calibri"/>
              </a:rPr>
              <a:t>Fall 2018</a:t>
            </a:r>
            <a:endParaRPr/>
          </a:p>
          <a:p>
            <a:pPr indent="-171450" lvl="0" marL="17145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Faculty members will receive electronic versions of SAAR Forms through Accommodate</a:t>
            </a:r>
            <a:endParaRPr/>
          </a:p>
          <a:p>
            <a:pPr indent="-171450" lvl="0" marL="17145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Obtain additional feedback on points of consideration</a:t>
            </a:r>
            <a:endParaRPr b="0" i="0" sz="1200" u="none" cap="none" strike="noStrike">
              <a:solidFill>
                <a:schemeClr val="dk1"/>
              </a:solidFill>
              <a:latin typeface="Calibri"/>
              <a:ea typeface="Calibri"/>
              <a:cs typeface="Calibri"/>
              <a:sym typeface="Calibri"/>
            </a:endParaRPr>
          </a:p>
        </p:txBody>
      </p:sp>
      <p:sp>
        <p:nvSpPr>
          <p:cNvPr id="349" name="Shape 349"/>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3" name="Shape 353"/>
        <p:cNvGrpSpPr/>
        <p:nvPr/>
      </p:nvGrpSpPr>
      <p:grpSpPr>
        <a:xfrm>
          <a:off x="0" y="0"/>
          <a:ext cx="0" cy="0"/>
          <a:chOff x="0" y="0"/>
          <a:chExt cx="0" cy="0"/>
        </a:xfrm>
      </p:grpSpPr>
      <p:sp>
        <p:nvSpPr>
          <p:cNvPr id="354" name="Shape 354"/>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55" name="Shape 355"/>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*Plan to offer training for faculty and students on understanding and utilizing Accommodate before it is fully implemented</a:t>
            </a:r>
            <a:endParaRPr b="0" i="0" sz="1200" u="none" cap="none" strike="noStrike">
              <a:solidFill>
                <a:schemeClr val="dk1"/>
              </a:solidFill>
              <a:latin typeface="Calibri"/>
              <a:ea typeface="Calibri"/>
              <a:cs typeface="Calibri"/>
              <a:sym typeface="Calibri"/>
            </a:endParaRPr>
          </a:p>
        </p:txBody>
      </p:sp>
      <p:sp>
        <p:nvSpPr>
          <p:cNvPr id="356" name="Shape 356"/>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9" name="Shape 359"/>
        <p:cNvGrpSpPr/>
        <p:nvPr/>
      </p:nvGrpSpPr>
      <p:grpSpPr>
        <a:xfrm>
          <a:off x="0" y="0"/>
          <a:ext cx="0" cy="0"/>
          <a:chOff x="0" y="0"/>
          <a:chExt cx="0" cy="0"/>
        </a:xfrm>
      </p:grpSpPr>
      <p:sp>
        <p:nvSpPr>
          <p:cNvPr id="360" name="Shape 360"/>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61" name="Shape 361"/>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362" name="Shape 362"/>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4" name="Shape 284"/>
        <p:cNvGrpSpPr/>
        <p:nvPr/>
      </p:nvGrpSpPr>
      <p:grpSpPr>
        <a:xfrm>
          <a:off x="0" y="0"/>
          <a:ext cx="0" cy="0"/>
          <a:chOff x="0" y="0"/>
          <a:chExt cx="0" cy="0"/>
        </a:xfrm>
      </p:grpSpPr>
      <p:sp>
        <p:nvSpPr>
          <p:cNvPr id="285" name="Shape 285"/>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86" name="Shape 286"/>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150">
              <a:solidFill>
                <a:srgbClr val="636363"/>
              </a:solidFill>
              <a:latin typeface="Arial"/>
              <a:ea typeface="Arial"/>
              <a:cs typeface="Arial"/>
              <a:sym typeface="Arial"/>
            </a:endParaRPr>
          </a:p>
        </p:txBody>
      </p:sp>
      <p:sp>
        <p:nvSpPr>
          <p:cNvPr id="287" name="Shape 287"/>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Shape 292"/>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293" name="Shape 293"/>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“The American Freshman: National Norms Fall 2016” from Cooperative Institutional Research Program at the Higher Education Research Institute at UCLA</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294" name="Shape 294"/>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Shape 299"/>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00" name="Shape 300"/>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Average Attrition Rate Per Year: 19.8% = About 20% of Students Leave the University</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You will see the change between the start and end of the academic year because students can register with Student Disability Services at any point in the semester. Despite students leaving at the end of the year, we are still steadily increasing.</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301" name="Shape 301"/>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1" name="Shape 311"/>
        <p:cNvGrpSpPr/>
        <p:nvPr/>
      </p:nvGrpSpPr>
      <p:grpSpPr>
        <a:xfrm>
          <a:off x="0" y="0"/>
          <a:ext cx="0" cy="0"/>
          <a:chOff x="0" y="0"/>
          <a:chExt cx="0" cy="0"/>
        </a:xfrm>
      </p:grpSpPr>
      <p:sp>
        <p:nvSpPr>
          <p:cNvPr id="312" name="Shape 312"/>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13" name="Shape 313"/>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a:spcBef>
                <a:spcPts val="0"/>
              </a:spcBef>
              <a:spcAft>
                <a:spcPts val="0"/>
              </a:spcAft>
              <a:buNone/>
            </a:pPr>
            <a:r>
              <a:rPr lang="en-US"/>
              <a:t>These reasons are speculatory because the data and specific demographics of the students we support hasn’t historically been tracked. We know how many students we support, their disability type, their accommodations, but outside of that it would take a lot of manual analyzing and calculating of each student file to get more specific information about students registered with our office. </a:t>
            </a:r>
            <a:endParaRPr/>
          </a:p>
          <a:p>
            <a:pPr indent="0" lvl="0" marL="0">
              <a:spcBef>
                <a:spcPts val="0"/>
              </a:spcBef>
              <a:spcAft>
                <a:spcPts val="0"/>
              </a:spcAft>
              <a:buNone/>
            </a:pPr>
            <a:r>
              <a:t/>
            </a:r>
            <a:endParaRPr/>
          </a:p>
          <a:p>
            <a:pPr indent="0" lvl="0" marL="0">
              <a:spcBef>
                <a:spcPts val="0"/>
              </a:spcBef>
              <a:spcAft>
                <a:spcPts val="0"/>
              </a:spcAft>
              <a:buNone/>
            </a:pPr>
            <a:r>
              <a:rPr lang="en-US"/>
              <a:t>We want to know at what point in students’ academics are they getting connected with SDS. When are they leaving? Why are they leaving? We want to support the retention of this particular student group by getting a better understanding of their specific needs. Accommodate will allow us to do this. </a:t>
            </a:r>
            <a:endParaRPr/>
          </a:p>
          <a:p>
            <a:pPr indent="0" lvl="0" marL="0">
              <a:spcBef>
                <a:spcPts val="0"/>
              </a:spcBef>
              <a:spcAft>
                <a:spcPts val="0"/>
              </a:spcAft>
              <a:buNone/>
            </a:pPr>
            <a:r>
              <a:t/>
            </a:r>
            <a:endParaRPr/>
          </a:p>
          <a:p>
            <a:pPr indent="0" lvl="0" marL="0">
              <a:spcBef>
                <a:spcPts val="0"/>
              </a:spcBef>
              <a:spcAft>
                <a:spcPts val="0"/>
              </a:spcAft>
              <a:buNone/>
            </a:pPr>
            <a:r>
              <a:rPr lang="en-US"/>
              <a:t>Based on the disability statistics, we can anticipate at least 21% of freshmen alone identifying as having a disability.</a:t>
            </a:r>
            <a:endParaRPr/>
          </a:p>
          <a:p>
            <a:pPr indent="0" lvl="0" marL="0">
              <a:spcBef>
                <a:spcPts val="0"/>
              </a:spcBef>
              <a:spcAft>
                <a:spcPts val="0"/>
              </a:spcAft>
              <a:buNone/>
            </a:pPr>
            <a:r>
              <a:t/>
            </a:r>
            <a:endParaRPr/>
          </a:p>
          <a:p>
            <a:pPr indent="0" lvl="0" marL="0" rtl="0">
              <a:spcBef>
                <a:spcPts val="0"/>
              </a:spcBef>
              <a:spcAft>
                <a:spcPts val="0"/>
              </a:spcAft>
              <a:buNone/>
            </a:pPr>
            <a:r>
              <a:t/>
            </a:r>
            <a:endParaRPr/>
          </a:p>
          <a:p>
            <a:pPr indent="0" lvl="0" marL="0" rtl="0">
              <a:spcBef>
                <a:spcPts val="0"/>
              </a:spcBef>
              <a:spcAft>
                <a:spcPts val="0"/>
              </a:spcAft>
              <a:buNone/>
            </a:pPr>
            <a:r>
              <a:t/>
            </a:r>
            <a:endParaRPr/>
          </a:p>
          <a:p>
            <a:pPr indent="0" lvl="0" marL="0" rtl="0">
              <a:spcBef>
                <a:spcPts val="0"/>
              </a:spcBef>
              <a:spcAft>
                <a:spcPts val="0"/>
              </a:spcAft>
              <a:buClr>
                <a:schemeClr val="dk1"/>
              </a:buClr>
              <a:buFont typeface="Arial"/>
              <a:buNone/>
            </a:pPr>
            <a:r>
              <a:t/>
            </a:r>
            <a:endParaRPr/>
          </a:p>
          <a:p>
            <a:pPr indent="0" lvl="0" marL="0" marR="0" rtl="0" algn="l">
              <a:spcBef>
                <a:spcPts val="0"/>
              </a:spcBef>
              <a:spcAft>
                <a:spcPts val="0"/>
              </a:spcAft>
              <a:buNone/>
            </a:pPr>
            <a:r>
              <a:t/>
            </a:r>
            <a:endParaRPr/>
          </a:p>
        </p:txBody>
      </p:sp>
      <p:sp>
        <p:nvSpPr>
          <p:cNvPr id="314" name="Shape 314"/>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8" name="Shape 318"/>
        <p:cNvGrpSpPr/>
        <p:nvPr/>
      </p:nvGrpSpPr>
      <p:grpSpPr>
        <a:xfrm>
          <a:off x="0" y="0"/>
          <a:ext cx="0" cy="0"/>
          <a:chOff x="0" y="0"/>
          <a:chExt cx="0" cy="0"/>
        </a:xfrm>
      </p:grpSpPr>
      <p:sp>
        <p:nvSpPr>
          <p:cNvPr id="319" name="Shape 319"/>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20" name="Shape 320"/>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Iowa State University – already implemented it</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University of Iowa – looking to switch from their current online system to Accommodate</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321" name="Shape 321"/>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5" name="Shape 325"/>
        <p:cNvGrpSpPr/>
        <p:nvPr/>
      </p:nvGrpSpPr>
      <p:grpSpPr>
        <a:xfrm>
          <a:off x="0" y="0"/>
          <a:ext cx="0" cy="0"/>
          <a:chOff x="0" y="0"/>
          <a:chExt cx="0" cy="0"/>
        </a:xfrm>
      </p:grpSpPr>
      <p:sp>
        <p:nvSpPr>
          <p:cNvPr id="326" name="Shape 326"/>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27" name="Shape 327"/>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i="0" lang="en-US" sz="1200" u="none" cap="none" strike="noStrike">
                <a:solidFill>
                  <a:schemeClr val="dk1"/>
                </a:solidFill>
                <a:latin typeface="Calibri"/>
                <a:ea typeface="Calibri"/>
                <a:cs typeface="Calibri"/>
                <a:sym typeface="Calibri"/>
              </a:rPr>
              <a:t>Manage Communication – Keep stakeholders (faculty</a:t>
            </a:r>
            <a:r>
              <a:rPr lang="en-US"/>
              <a:t>, students, administration)</a:t>
            </a:r>
            <a:r>
              <a:rPr b="0" i="0" lang="en-US" sz="1200" u="none" cap="none" strike="noStrike">
                <a:solidFill>
                  <a:schemeClr val="dk1"/>
                </a:solidFill>
                <a:latin typeface="Calibri"/>
                <a:ea typeface="Calibri"/>
                <a:cs typeface="Calibri"/>
                <a:sym typeface="Calibri"/>
              </a:rPr>
              <a:t> informed every step of the way with automated, web-based workflows.</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spcBef>
                <a:spcPts val="0"/>
              </a:spcBef>
              <a:spcAft>
                <a:spcPts val="0"/>
              </a:spcAft>
              <a:buClr>
                <a:schemeClr val="dk1"/>
              </a:buClr>
              <a:buFont typeface="Arial"/>
              <a:buNone/>
            </a:pPr>
            <a:r>
              <a:rPr lang="en-US"/>
              <a:t>Currently our process is a paper based system that requires human intervention every step of the way. This means that there is potential for human error, delays in processing, inaccurate data, etc. It doesn’t allow for workflow management that is responsive to the students, faculty, and administration. </a:t>
            </a:r>
            <a:endParaRPr/>
          </a:p>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b="0" i="0" lang="en-US" sz="1200" u="none" cap="none" strike="noStrike">
                <a:solidFill>
                  <a:schemeClr val="dk1"/>
                </a:solidFill>
                <a:latin typeface="Calibri"/>
                <a:ea typeface="Calibri"/>
                <a:cs typeface="Calibri"/>
                <a:sym typeface="Calibri"/>
              </a:rPr>
              <a:t>Be Proactive – Identify trends and aggregate data to simplify accommodation case reporting. </a:t>
            </a:r>
            <a:r>
              <a:rPr lang="en-US"/>
              <a:t>It will provide us with the quantitative data we need and don’t currently possess to better support students. </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Paperless </a:t>
            </a:r>
            <a:r>
              <a:rPr lang="en-US"/>
              <a:t>– Cost savings, less human error, it’s integrated with the current University system, so we will be able to continue to maintain accurate and up to date records of registered students.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328" name="Shape 328"/>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2" name="Shape 332"/>
        <p:cNvGrpSpPr/>
        <p:nvPr/>
      </p:nvGrpSpPr>
      <p:grpSpPr>
        <a:xfrm>
          <a:off x="0" y="0"/>
          <a:ext cx="0" cy="0"/>
          <a:chOff x="0" y="0"/>
          <a:chExt cx="0" cy="0"/>
        </a:xfrm>
      </p:grpSpPr>
      <p:sp>
        <p:nvSpPr>
          <p:cNvPr id="333" name="Shape 333"/>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34" name="Shape 334"/>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Access Student Accommodation Plans</a:t>
            </a:r>
            <a:endParaRPr/>
          </a:p>
          <a:p>
            <a:pPr indent="-171450" lvl="0" marL="17145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Electronically at any time</a:t>
            </a:r>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Better Planning for Student Accommodations</a:t>
            </a:r>
            <a:endParaRPr/>
          </a:p>
          <a:p>
            <a:pPr indent="-171450" lvl="0" marL="17145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Able to view student accommodation plans prior to meeting with individual students</a:t>
            </a:r>
            <a:endParaRPr/>
          </a:p>
          <a:p>
            <a:pPr indent="-171450" lvl="0" marL="17145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Able to view the students registered for accommodations by course</a:t>
            </a:r>
            <a:endParaRPr/>
          </a:p>
          <a:p>
            <a:pPr indent="-171450" lvl="0" marL="17145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Able to better support/communicate with faculty regarding individual students and their specific needs</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Greater Accountability for Students</a:t>
            </a:r>
            <a:endParaRPr/>
          </a:p>
          <a:p>
            <a:pPr indent="-171450" lvl="0" marL="17145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Able to know if students are registered with SDS and what they are approved for through the system</a:t>
            </a:r>
            <a:endParaRPr b="0" i="0" sz="1200" u="none" cap="none" strike="noStrike">
              <a:solidFill>
                <a:schemeClr val="dk1"/>
              </a:solidFill>
              <a:latin typeface="Calibri"/>
              <a:ea typeface="Calibri"/>
              <a:cs typeface="Calibri"/>
              <a:sym typeface="Calibri"/>
            </a:endParaRPr>
          </a:p>
          <a:p>
            <a:pPr indent="-171450" lvl="0" marL="17145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Can refer students to SDS if they are not listed in Accommodate</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335" name="Shape 335"/>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9" name="Shape 339"/>
        <p:cNvGrpSpPr/>
        <p:nvPr/>
      </p:nvGrpSpPr>
      <p:grpSpPr>
        <a:xfrm>
          <a:off x="0" y="0"/>
          <a:ext cx="0" cy="0"/>
          <a:chOff x="0" y="0"/>
          <a:chExt cx="0" cy="0"/>
        </a:xfrm>
      </p:grpSpPr>
      <p:sp>
        <p:nvSpPr>
          <p:cNvPr id="340" name="Shape 340"/>
          <p:cNvSpPr/>
          <p:nvPr>
            <p:ph idx="2" type="sldImg"/>
          </p:nvPr>
        </p:nvSpPr>
        <p:spPr>
          <a:xfrm>
            <a:off x="685800" y="1143000"/>
            <a:ext cx="54864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341" name="Shape 341"/>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Accessibility</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lang="en-US"/>
              <a:t>- Higher demand of online courses. Accreditors are asking about how we are being responsive to online distance based students. Accessible to individuals with disabilities. </a:t>
            </a:r>
            <a:endParaRPr/>
          </a:p>
          <a:p>
            <a:pPr indent="0" lvl="0" marL="0" marR="0" rtl="0" algn="l">
              <a:spcBef>
                <a:spcPts val="0"/>
              </a:spcBef>
              <a:spcAft>
                <a:spcPts val="0"/>
              </a:spcAft>
              <a:buNone/>
            </a:pPr>
            <a:r>
              <a:t/>
            </a:r>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Access</a:t>
            </a:r>
            <a:endParaRPr/>
          </a:p>
          <a:p>
            <a:pPr indent="-171450" lvl="0" marL="17145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Able to register for and access services electronically. Everything is al</a:t>
            </a:r>
            <a:r>
              <a:rPr lang="en-US"/>
              <a:t>so time stamped electronically which is important to the legal aspect the accommodation process.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US" sz="1200" u="none" cap="none" strike="noStrike">
                <a:solidFill>
                  <a:schemeClr val="dk1"/>
                </a:solidFill>
                <a:latin typeface="Calibri"/>
                <a:ea typeface="Calibri"/>
                <a:cs typeface="Calibri"/>
                <a:sym typeface="Calibri"/>
              </a:rPr>
              <a:t>Additional Availability of SDS Staff</a:t>
            </a:r>
            <a:endParaRPr/>
          </a:p>
          <a:p>
            <a:pPr indent="-171450" lvl="0" marL="171450" marR="0" rtl="0" algn="l">
              <a:spcBef>
                <a:spcPts val="0"/>
              </a:spcBef>
              <a:spcAft>
                <a:spcPts val="0"/>
              </a:spcAft>
              <a:buClr>
                <a:schemeClr val="dk1"/>
              </a:buClr>
              <a:buSzPts val="1200"/>
              <a:buFont typeface="Calibri"/>
              <a:buChar char="-"/>
            </a:pPr>
            <a:r>
              <a:rPr b="0" i="0" lang="en-US" sz="1200" u="none" cap="none" strike="noStrike">
                <a:solidFill>
                  <a:schemeClr val="dk1"/>
                </a:solidFill>
                <a:latin typeface="Calibri"/>
                <a:ea typeface="Calibri"/>
                <a:cs typeface="Calibri"/>
                <a:sym typeface="Calibri"/>
              </a:rPr>
              <a:t>Additional time available to support individual students and you the faculty. </a:t>
            </a:r>
            <a:endParaRPr b="0" i="0" sz="12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342" name="Shape 342"/>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26" name="Shape 26"/>
        <p:cNvGrpSpPr/>
        <p:nvPr/>
      </p:nvGrpSpPr>
      <p:grpSpPr>
        <a:xfrm>
          <a:off x="0" y="0"/>
          <a:ext cx="0" cy="0"/>
          <a:chOff x="0" y="0"/>
          <a:chExt cx="0" cy="0"/>
        </a:xfrm>
      </p:grpSpPr>
      <p:grpSp>
        <p:nvGrpSpPr>
          <p:cNvPr id="27" name="Shape 27"/>
          <p:cNvGrpSpPr/>
          <p:nvPr/>
        </p:nvGrpSpPr>
        <p:grpSpPr>
          <a:xfrm>
            <a:off x="0" y="-8467"/>
            <a:ext cx="12192000" cy="6866467"/>
            <a:chOff x="0" y="-8467"/>
            <a:chExt cx="12192000" cy="6866467"/>
          </a:xfrm>
        </p:grpSpPr>
        <p:cxnSp>
          <p:nvCxnSpPr>
            <p:cNvPr id="28" name="Shape 28"/>
            <p:cNvCxnSpPr/>
            <p:nvPr/>
          </p:nvCxnSpPr>
          <p:spPr>
            <a:xfrm>
              <a:off x="9371012" y="0"/>
              <a:ext cx="1219200" cy="6858000"/>
            </a:xfrm>
            <a:prstGeom prst="straightConnector1">
              <a:avLst/>
            </a:prstGeom>
            <a:noFill/>
            <a:ln cap="flat" cmpd="sng" w="9525">
              <a:solidFill>
                <a:srgbClr val="BFBFBF"/>
              </a:solidFill>
              <a:prstDash val="solid"/>
              <a:round/>
              <a:headEnd len="med" w="med" type="none"/>
              <a:tailEnd len="med" w="med" type="none"/>
            </a:ln>
          </p:spPr>
        </p:cxnSp>
        <p:cxnSp>
          <p:nvCxnSpPr>
            <p:cNvPr id="29" name="Shape 29"/>
            <p:cNvCxnSpPr/>
            <p:nvPr/>
          </p:nvCxnSpPr>
          <p:spPr>
            <a:xfrm flipH="1">
              <a:off x="7425267" y="3681413"/>
              <a:ext cx="4763558" cy="3176587"/>
            </a:xfrm>
            <a:prstGeom prst="straightConnector1">
              <a:avLst/>
            </a:prstGeom>
            <a:noFill/>
            <a:ln cap="flat" cmpd="sng" w="9525">
              <a:solidFill>
                <a:srgbClr val="D8D8D8"/>
              </a:solidFill>
              <a:prstDash val="solid"/>
              <a:round/>
              <a:headEnd len="med" w="med" type="none"/>
              <a:tailEnd len="med" w="med" type="none"/>
            </a:ln>
          </p:spPr>
        </p:cxnSp>
        <p:sp>
          <p:nvSpPr>
            <p:cNvPr id="30" name="Shape 30"/>
            <p:cNvSpPr/>
            <p:nvPr/>
          </p:nvSpPr>
          <p:spPr>
            <a:xfrm>
              <a:off x="9181476" y="-8467"/>
              <a:ext cx="3007349" cy="6866467"/>
            </a:xfrm>
            <a:custGeom>
              <a:pathLst>
                <a:path extrusionOk="0" h="120000" w="120000">
                  <a:moveTo>
                    <a:pt x="81621" y="0"/>
                  </a:moveTo>
                  <a:lnTo>
                    <a:pt x="120000" y="0"/>
                  </a:lnTo>
                  <a:lnTo>
                    <a:pt x="120000" y="119999"/>
                  </a:lnTo>
                  <a:lnTo>
                    <a:pt x="0" y="119999"/>
                  </a:lnTo>
                  <a:lnTo>
                    <a:pt x="81621" y="0"/>
                  </a:lnTo>
                  <a:close/>
                </a:path>
              </a:pathLst>
            </a:custGeom>
            <a:solidFill>
              <a:schemeClr val="accent1">
                <a:alpha val="29803"/>
              </a:schemeClr>
            </a:solidFill>
            <a:ln>
              <a:noFill/>
            </a:ln>
          </p:spPr>
        </p:sp>
        <p:sp>
          <p:nvSpPr>
            <p:cNvPr id="31" name="Shape 31"/>
            <p:cNvSpPr/>
            <p:nvPr/>
          </p:nvSpPr>
          <p:spPr>
            <a:xfrm>
              <a:off x="9603442" y="-8467"/>
              <a:ext cx="2588558" cy="6866467"/>
            </a:xfrm>
            <a:custGeom>
              <a:pathLst>
                <a:path extrusionOk="0" h="120000" w="120000">
                  <a:moveTo>
                    <a:pt x="0" y="0"/>
                  </a:moveTo>
                  <a:lnTo>
                    <a:pt x="120000" y="0"/>
                  </a:lnTo>
                  <a:lnTo>
                    <a:pt x="120000" y="119999"/>
                  </a:lnTo>
                  <a:lnTo>
                    <a:pt x="56067" y="119999"/>
                  </a:lnTo>
                  <a:lnTo>
                    <a:pt x="0" y="0"/>
                  </a:lnTo>
                  <a:close/>
                </a:path>
              </a:pathLst>
            </a:custGeom>
            <a:solidFill>
              <a:schemeClr val="accent1">
                <a:alpha val="20000"/>
              </a:schemeClr>
            </a:solidFill>
            <a:ln>
              <a:noFill/>
            </a:ln>
          </p:spPr>
        </p:sp>
        <p:sp>
          <p:nvSpPr>
            <p:cNvPr id="32" name="Shape 32"/>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3" name="Shape 33"/>
            <p:cNvSpPr/>
            <p:nvPr/>
          </p:nvSpPr>
          <p:spPr>
            <a:xfrm>
              <a:off x="9334500" y="-8467"/>
              <a:ext cx="2854326" cy="6866467"/>
            </a:xfrm>
            <a:custGeom>
              <a:pathLst>
                <a:path extrusionOk="0" h="120000" w="120000">
                  <a:moveTo>
                    <a:pt x="0" y="0"/>
                  </a:moveTo>
                  <a:lnTo>
                    <a:pt x="120000" y="0"/>
                  </a:lnTo>
                  <a:lnTo>
                    <a:pt x="120000" y="119999"/>
                  </a:lnTo>
                  <a:lnTo>
                    <a:pt x="103873" y="119999"/>
                  </a:lnTo>
                  <a:lnTo>
                    <a:pt x="0" y="0"/>
                  </a:lnTo>
                  <a:close/>
                </a:path>
              </a:pathLst>
            </a:custGeom>
            <a:solidFill>
              <a:srgbClr val="BF9900">
                <a:alpha val="69803"/>
              </a:srgbClr>
            </a:solidFill>
            <a:ln>
              <a:noFill/>
            </a:ln>
          </p:spPr>
        </p:sp>
        <p:sp>
          <p:nvSpPr>
            <p:cNvPr id="34" name="Shape 34"/>
            <p:cNvSpPr/>
            <p:nvPr/>
          </p:nvSpPr>
          <p:spPr>
            <a:xfrm>
              <a:off x="10898730" y="-8467"/>
              <a:ext cx="1290094" cy="6866467"/>
            </a:xfrm>
            <a:custGeom>
              <a:pathLst>
                <a:path extrusionOk="0" h="120000" w="120000">
                  <a:moveTo>
                    <a:pt x="94852" y="0"/>
                  </a:moveTo>
                  <a:lnTo>
                    <a:pt x="120000" y="0"/>
                  </a:lnTo>
                  <a:lnTo>
                    <a:pt x="120000" y="120000"/>
                  </a:lnTo>
                  <a:lnTo>
                    <a:pt x="0" y="120000"/>
                  </a:lnTo>
                  <a:lnTo>
                    <a:pt x="94852" y="0"/>
                  </a:lnTo>
                  <a:close/>
                </a:path>
              </a:pathLst>
            </a:custGeom>
            <a:solidFill>
              <a:srgbClr val="A137E0">
                <a:alpha val="69803"/>
              </a:srgbClr>
            </a:solidFill>
            <a:ln>
              <a:noFill/>
            </a:ln>
          </p:spPr>
        </p:sp>
        <p:sp>
          <p:nvSpPr>
            <p:cNvPr id="35" name="Shape 35"/>
            <p:cNvSpPr/>
            <p:nvPr/>
          </p:nvSpPr>
          <p:spPr>
            <a:xfrm>
              <a:off x="10938999" y="-8467"/>
              <a:ext cx="1249825" cy="6866467"/>
            </a:xfrm>
            <a:custGeom>
              <a:pathLst>
                <a:path extrusionOk="0" h="120000" w="120000">
                  <a:moveTo>
                    <a:pt x="0" y="0"/>
                  </a:moveTo>
                  <a:lnTo>
                    <a:pt x="120000" y="0"/>
                  </a:lnTo>
                  <a:lnTo>
                    <a:pt x="120000" y="120000"/>
                  </a:lnTo>
                  <a:lnTo>
                    <a:pt x="106515" y="120000"/>
                  </a:lnTo>
                  <a:lnTo>
                    <a:pt x="0" y="0"/>
                  </a:lnTo>
                  <a:close/>
                </a:path>
              </a:pathLst>
            </a:custGeom>
            <a:solidFill>
              <a:schemeClr val="accent1">
                <a:alpha val="64705"/>
              </a:schemeClr>
            </a:solidFill>
            <a:ln>
              <a:noFill/>
            </a:ln>
          </p:spPr>
        </p:sp>
        <p:sp>
          <p:nvSpPr>
            <p:cNvPr id="36" name="Shape 36"/>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8" name="Shape 38"/>
          <p:cNvSpPr txBox="1"/>
          <p:nvPr>
            <p:ph type="ctrTitle"/>
          </p:nvPr>
        </p:nvSpPr>
        <p:spPr>
          <a:xfrm>
            <a:off x="1507067" y="2404534"/>
            <a:ext cx="7766936" cy="1646302"/>
          </a:xfrm>
          <a:prstGeom prst="rect">
            <a:avLst/>
          </a:prstGeom>
          <a:noFill/>
          <a:ln>
            <a:noFill/>
          </a:ln>
        </p:spPr>
        <p:txBody>
          <a:bodyPr anchorCtr="0" anchor="b" bIns="91425" lIns="91425" spcFirstLastPara="1" rIns="91425" wrap="square" tIns="91425"/>
          <a:lstStyle>
            <a:lvl1pPr lvl="0" marR="0" rtl="0" algn="r">
              <a:spcBef>
                <a:spcPts val="0"/>
              </a:spcBef>
              <a:spcAft>
                <a:spcPts val="0"/>
              </a:spcAft>
              <a:buClr>
                <a:schemeClr val="accent1"/>
              </a:buClr>
              <a:buSzPts val="5400"/>
              <a:buFont typeface="Trebuchet MS"/>
              <a:buNone/>
              <a:defRPr b="0" i="0" sz="54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39" name="Shape 39"/>
          <p:cNvSpPr txBox="1"/>
          <p:nvPr>
            <p:ph idx="1" type="subTitle"/>
          </p:nvPr>
        </p:nvSpPr>
        <p:spPr>
          <a:xfrm>
            <a:off x="1507067" y="4050833"/>
            <a:ext cx="7766936" cy="1096899"/>
          </a:xfrm>
          <a:prstGeom prst="rect">
            <a:avLst/>
          </a:prstGeom>
          <a:noFill/>
          <a:ln>
            <a:noFill/>
          </a:ln>
        </p:spPr>
        <p:txBody>
          <a:bodyPr anchorCtr="0" anchor="t" bIns="91425" lIns="91425" spcFirstLastPara="1" rIns="91425" wrap="square" tIns="91425"/>
          <a:lstStyle>
            <a:lvl1pPr lvl="0" marR="0" rtl="0" algn="r">
              <a:spcBef>
                <a:spcPts val="1000"/>
              </a:spcBef>
              <a:spcAft>
                <a:spcPts val="0"/>
              </a:spcAft>
              <a:buClr>
                <a:schemeClr val="accent1"/>
              </a:buClr>
              <a:buSzPts val="1440"/>
              <a:buFont typeface="Noto Sans Symbols"/>
              <a:buNone/>
              <a:defRPr b="0" i="0" sz="1800" u="none" cap="none" strike="noStrike">
                <a:solidFill>
                  <a:srgbClr val="7F7F7F"/>
                </a:solidFill>
                <a:latin typeface="Trebuchet MS"/>
                <a:ea typeface="Trebuchet MS"/>
                <a:cs typeface="Trebuchet MS"/>
                <a:sym typeface="Trebuchet MS"/>
              </a:defRPr>
            </a:lvl1pPr>
            <a:lvl2pPr lvl="1" marR="0" rtl="0" algn="ctr">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2pPr>
            <a:lvl3pPr lvl="2" marR="0" rtl="0" algn="ct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3pPr>
            <a:lvl4pPr lvl="3" marR="0" rtl="0" algn="ctr">
              <a:spcBef>
                <a:spcPts val="1000"/>
              </a:spcBef>
              <a:spcAft>
                <a:spcPts val="0"/>
              </a:spcAft>
              <a:buClr>
                <a:schemeClr val="accent1"/>
              </a:buClr>
              <a:buSzPts val="960"/>
              <a:buFont typeface="Noto Sans Symbols"/>
              <a:buNone/>
              <a:defRPr b="0" i="0" sz="1200" u="none" cap="none" strike="noStrike">
                <a:solidFill>
                  <a:srgbClr val="888888"/>
                </a:solidFill>
                <a:latin typeface="Trebuchet MS"/>
                <a:ea typeface="Trebuchet MS"/>
                <a:cs typeface="Trebuchet MS"/>
                <a:sym typeface="Trebuchet MS"/>
              </a:defRPr>
            </a:lvl4pPr>
            <a:lvl5pPr lvl="4" marR="0" rtl="0" algn="ctr">
              <a:spcBef>
                <a:spcPts val="1000"/>
              </a:spcBef>
              <a:spcAft>
                <a:spcPts val="0"/>
              </a:spcAft>
              <a:buClr>
                <a:schemeClr val="accent1"/>
              </a:buClr>
              <a:buSzPts val="960"/>
              <a:buFont typeface="Noto Sans Symbols"/>
              <a:buNone/>
              <a:defRPr b="0" i="0" sz="1200" u="none" cap="none" strike="noStrike">
                <a:solidFill>
                  <a:srgbClr val="888888"/>
                </a:solidFill>
                <a:latin typeface="Trebuchet MS"/>
                <a:ea typeface="Trebuchet MS"/>
                <a:cs typeface="Trebuchet MS"/>
                <a:sym typeface="Trebuchet MS"/>
              </a:defRPr>
            </a:lvl5pPr>
            <a:lvl6pPr lvl="5" marR="0" rtl="0" algn="ctr">
              <a:spcBef>
                <a:spcPts val="1000"/>
              </a:spcBef>
              <a:spcAft>
                <a:spcPts val="0"/>
              </a:spcAft>
              <a:buClr>
                <a:schemeClr val="accent1"/>
              </a:buClr>
              <a:buSzPts val="960"/>
              <a:buFont typeface="Noto Sans Symbols"/>
              <a:buNone/>
              <a:defRPr b="0" i="0" sz="1200" u="none" cap="none" strike="noStrike">
                <a:solidFill>
                  <a:srgbClr val="888888"/>
                </a:solidFill>
                <a:latin typeface="Trebuchet MS"/>
                <a:ea typeface="Trebuchet MS"/>
                <a:cs typeface="Trebuchet MS"/>
                <a:sym typeface="Trebuchet MS"/>
              </a:defRPr>
            </a:lvl6pPr>
            <a:lvl7pPr lvl="6" marR="0" rtl="0" algn="ctr">
              <a:spcBef>
                <a:spcPts val="1000"/>
              </a:spcBef>
              <a:spcAft>
                <a:spcPts val="0"/>
              </a:spcAft>
              <a:buClr>
                <a:schemeClr val="accent1"/>
              </a:buClr>
              <a:buSzPts val="960"/>
              <a:buFont typeface="Noto Sans Symbols"/>
              <a:buNone/>
              <a:defRPr b="0" i="0" sz="1200" u="none" cap="none" strike="noStrike">
                <a:solidFill>
                  <a:srgbClr val="888888"/>
                </a:solidFill>
                <a:latin typeface="Trebuchet MS"/>
                <a:ea typeface="Trebuchet MS"/>
                <a:cs typeface="Trebuchet MS"/>
                <a:sym typeface="Trebuchet MS"/>
              </a:defRPr>
            </a:lvl7pPr>
            <a:lvl8pPr lvl="7" marR="0" rtl="0" algn="ctr">
              <a:spcBef>
                <a:spcPts val="1000"/>
              </a:spcBef>
              <a:spcAft>
                <a:spcPts val="0"/>
              </a:spcAft>
              <a:buClr>
                <a:schemeClr val="accent1"/>
              </a:buClr>
              <a:buSzPts val="960"/>
              <a:buFont typeface="Noto Sans Symbols"/>
              <a:buNone/>
              <a:defRPr b="0" i="0" sz="1200" u="none" cap="none" strike="noStrike">
                <a:solidFill>
                  <a:srgbClr val="888888"/>
                </a:solidFill>
                <a:latin typeface="Trebuchet MS"/>
                <a:ea typeface="Trebuchet MS"/>
                <a:cs typeface="Trebuchet MS"/>
                <a:sym typeface="Trebuchet MS"/>
              </a:defRPr>
            </a:lvl8pPr>
            <a:lvl9pPr lvl="8" marR="0" rtl="0" algn="ctr">
              <a:spcBef>
                <a:spcPts val="1000"/>
              </a:spcBef>
              <a:spcAft>
                <a:spcPts val="0"/>
              </a:spcAft>
              <a:buClr>
                <a:schemeClr val="accent1"/>
              </a:buClr>
              <a:buSzPts val="960"/>
              <a:buFont typeface="Noto Sans Symbols"/>
              <a:buNone/>
              <a:defRPr b="0" i="0" sz="1200" u="none" cap="none" strike="noStrike">
                <a:solidFill>
                  <a:srgbClr val="888888"/>
                </a:solidFill>
                <a:latin typeface="Trebuchet MS"/>
                <a:ea typeface="Trebuchet MS"/>
                <a:cs typeface="Trebuchet MS"/>
                <a:sym typeface="Trebuchet MS"/>
              </a:defRPr>
            </a:lvl9pPr>
          </a:lstStyle>
          <a:p/>
        </p:txBody>
      </p:sp>
      <p:sp>
        <p:nvSpPr>
          <p:cNvPr id="40" name="Shape 40"/>
          <p:cNvSpPr txBox="1"/>
          <p:nvPr>
            <p:ph idx="10" type="dt"/>
          </p:nvPr>
        </p:nvSpPr>
        <p:spPr>
          <a:xfrm>
            <a:off x="7205133" y="6041362"/>
            <a:ext cx="911939" cy="365125"/>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41" name="Shape 41"/>
          <p:cNvSpPr txBox="1"/>
          <p:nvPr>
            <p:ph idx="11" type="ftr"/>
          </p:nvPr>
        </p:nvSpPr>
        <p:spPr>
          <a:xfrm>
            <a:off x="677334" y="6041362"/>
            <a:ext cx="6297612"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42" name="Shape 4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aption">
  <p:cSld name="Title and Caption">
    <p:spTree>
      <p:nvGrpSpPr>
        <p:cNvPr id="94" name="Shape 94"/>
        <p:cNvGrpSpPr/>
        <p:nvPr/>
      </p:nvGrpSpPr>
      <p:grpSpPr>
        <a:xfrm>
          <a:off x="0" y="0"/>
          <a:ext cx="0" cy="0"/>
          <a:chOff x="0" y="0"/>
          <a:chExt cx="0" cy="0"/>
        </a:xfrm>
      </p:grpSpPr>
      <p:sp>
        <p:nvSpPr>
          <p:cNvPr id="95" name="Shape 95"/>
          <p:cNvSpPr txBox="1"/>
          <p:nvPr>
            <p:ph type="title"/>
          </p:nvPr>
        </p:nvSpPr>
        <p:spPr>
          <a:xfrm>
            <a:off x="677335" y="609600"/>
            <a:ext cx="8596668" cy="34036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Clr>
                <a:schemeClr val="accent1"/>
              </a:buClr>
              <a:buSzPts val="4400"/>
              <a:buFont typeface="Trebuchet MS"/>
              <a:buNone/>
              <a:defRPr b="0" i="0" sz="44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96" name="Shape 96"/>
          <p:cNvSpPr txBox="1"/>
          <p:nvPr>
            <p:ph idx="1" type="body"/>
          </p:nvPr>
        </p:nvSpPr>
        <p:spPr>
          <a:xfrm>
            <a:off x="677335" y="4470400"/>
            <a:ext cx="8596668" cy="1570962"/>
          </a:xfrm>
          <a:prstGeom prst="rect">
            <a:avLst/>
          </a:prstGeom>
          <a:noFill/>
          <a:ln>
            <a:noFill/>
          </a:ln>
        </p:spPr>
        <p:txBody>
          <a:bodyPr anchorCtr="0" anchor="ctr" bIns="91425" lIns="91425" spcFirstLastPara="1" rIns="91425" wrap="square" tIns="91425"/>
          <a:lstStyle>
            <a:lvl1pPr indent="-228600" lvl="0" marL="457200" marR="0" rtl="0" algn="l">
              <a:spcBef>
                <a:spcPts val="1000"/>
              </a:spcBef>
              <a:spcAft>
                <a:spcPts val="0"/>
              </a:spcAft>
              <a:buClr>
                <a:schemeClr val="accent1"/>
              </a:buClr>
              <a:buSzPts val="1440"/>
              <a:buFont typeface="Noto Sans Symbols"/>
              <a:buNone/>
              <a:defRPr b="0" i="0" sz="1800" u="none" cap="none" strike="noStrike">
                <a:solidFill>
                  <a:srgbClr val="3F3F3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440"/>
              <a:buFont typeface="Noto Sans Symbols"/>
              <a:buNone/>
              <a:defRPr b="0" i="0" sz="1800" u="none" cap="none" strike="noStrike">
                <a:solidFill>
                  <a:srgbClr val="888888"/>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5pPr>
            <a:lvl6pPr indent="-228600" lvl="5" marL="27432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6pPr>
            <a:lvl7pPr indent="-228600" lvl="6" marL="32004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7pPr>
            <a:lvl8pPr indent="-228600" lvl="7" marL="36576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8pPr>
            <a:lvl9pPr indent="-228600" lvl="8" marL="4114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97" name="Shape 97"/>
          <p:cNvSpPr txBox="1"/>
          <p:nvPr>
            <p:ph idx="10" type="dt"/>
          </p:nvPr>
        </p:nvSpPr>
        <p:spPr>
          <a:xfrm>
            <a:off x="7205133" y="6041362"/>
            <a:ext cx="911939" cy="365125"/>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98" name="Shape 98"/>
          <p:cNvSpPr txBox="1"/>
          <p:nvPr>
            <p:ph idx="11" type="ftr"/>
          </p:nvPr>
        </p:nvSpPr>
        <p:spPr>
          <a:xfrm>
            <a:off x="677334" y="6041362"/>
            <a:ext cx="6297612"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99" name="Shape 9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with Caption">
  <p:cSld name="Quote with Caption">
    <p:spTree>
      <p:nvGrpSpPr>
        <p:cNvPr id="100" name="Shape 100"/>
        <p:cNvGrpSpPr/>
        <p:nvPr/>
      </p:nvGrpSpPr>
      <p:grpSpPr>
        <a:xfrm>
          <a:off x="0" y="0"/>
          <a:ext cx="0" cy="0"/>
          <a:chOff x="0" y="0"/>
          <a:chExt cx="0" cy="0"/>
        </a:xfrm>
      </p:grpSpPr>
      <p:sp>
        <p:nvSpPr>
          <p:cNvPr id="101" name="Shape 101"/>
          <p:cNvSpPr txBox="1"/>
          <p:nvPr>
            <p:ph type="title"/>
          </p:nvPr>
        </p:nvSpPr>
        <p:spPr>
          <a:xfrm>
            <a:off x="931334" y="609600"/>
            <a:ext cx="8094134" cy="30226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Clr>
                <a:schemeClr val="accent1"/>
              </a:buClr>
              <a:buSzPts val="4400"/>
              <a:buFont typeface="Trebuchet MS"/>
              <a:buNone/>
              <a:defRPr b="0" i="0" sz="44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02" name="Shape 102"/>
          <p:cNvSpPr txBox="1"/>
          <p:nvPr>
            <p:ph idx="1" type="body"/>
          </p:nvPr>
        </p:nvSpPr>
        <p:spPr>
          <a:xfrm>
            <a:off x="1366139" y="3632200"/>
            <a:ext cx="7224524" cy="381000"/>
          </a:xfrm>
          <a:prstGeom prst="rect">
            <a:avLst/>
          </a:prstGeom>
          <a:noFill/>
          <a:ln>
            <a:noFill/>
          </a:ln>
        </p:spPr>
        <p:txBody>
          <a:bodyPr anchorCtr="0" anchor="ctr" bIns="91425" lIns="91425" spcFirstLastPara="1" rIns="91425" wrap="square" tIns="91425"/>
          <a:lstStyle>
            <a:lvl1pPr indent="-228600" lvl="0" marL="457200" marR="0" rtl="0" algn="l">
              <a:spcBef>
                <a:spcPts val="1000"/>
              </a:spcBef>
              <a:spcAft>
                <a:spcPts val="0"/>
              </a:spcAft>
              <a:buClr>
                <a:schemeClr val="accent1"/>
              </a:buClr>
              <a:buSzPts val="1280"/>
              <a:buFont typeface="Noto Sans Symbols"/>
              <a:buNone/>
              <a:defRPr b="0" i="0" sz="1600" u="none" cap="none" strike="noStrike">
                <a:solidFill>
                  <a:srgbClr val="7F7F7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120"/>
              <a:buFont typeface="Noto Sans Symbols"/>
              <a:buNone/>
              <a:defRPr b="0" i="0" sz="1400" u="none" cap="none" strike="noStrike">
                <a:solidFill>
                  <a:srgbClr val="3F3F3F"/>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03" name="Shape 103"/>
          <p:cNvSpPr txBox="1"/>
          <p:nvPr>
            <p:ph idx="2" type="body"/>
          </p:nvPr>
        </p:nvSpPr>
        <p:spPr>
          <a:xfrm>
            <a:off x="677335" y="4470400"/>
            <a:ext cx="8596668" cy="1570962"/>
          </a:xfrm>
          <a:prstGeom prst="rect">
            <a:avLst/>
          </a:prstGeom>
          <a:noFill/>
          <a:ln>
            <a:noFill/>
          </a:ln>
        </p:spPr>
        <p:txBody>
          <a:bodyPr anchorCtr="0" anchor="ctr" bIns="91425" lIns="91425" spcFirstLastPara="1" rIns="91425" wrap="square" tIns="91425"/>
          <a:lstStyle>
            <a:lvl1pPr indent="-228600" lvl="0" marL="457200" marR="0" rtl="0" algn="l">
              <a:spcBef>
                <a:spcPts val="1000"/>
              </a:spcBef>
              <a:spcAft>
                <a:spcPts val="0"/>
              </a:spcAft>
              <a:buClr>
                <a:schemeClr val="accent1"/>
              </a:buClr>
              <a:buSzPts val="1440"/>
              <a:buFont typeface="Noto Sans Symbols"/>
              <a:buNone/>
              <a:defRPr b="0" i="0" sz="1800" u="none" cap="none" strike="noStrike">
                <a:solidFill>
                  <a:srgbClr val="3F3F3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440"/>
              <a:buFont typeface="Noto Sans Symbols"/>
              <a:buNone/>
              <a:defRPr b="0" i="0" sz="1800" u="none" cap="none" strike="noStrike">
                <a:solidFill>
                  <a:srgbClr val="888888"/>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5pPr>
            <a:lvl6pPr indent="-228600" lvl="5" marL="27432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6pPr>
            <a:lvl7pPr indent="-228600" lvl="6" marL="32004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7pPr>
            <a:lvl8pPr indent="-228600" lvl="7" marL="36576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8pPr>
            <a:lvl9pPr indent="-228600" lvl="8" marL="4114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104" name="Shape 104"/>
          <p:cNvSpPr txBox="1"/>
          <p:nvPr>
            <p:ph idx="10" type="dt"/>
          </p:nvPr>
        </p:nvSpPr>
        <p:spPr>
          <a:xfrm>
            <a:off x="7205133" y="6041362"/>
            <a:ext cx="911939" cy="365125"/>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05" name="Shape 105"/>
          <p:cNvSpPr txBox="1"/>
          <p:nvPr>
            <p:ph idx="11" type="ftr"/>
          </p:nvPr>
        </p:nvSpPr>
        <p:spPr>
          <a:xfrm>
            <a:off x="677334" y="6041362"/>
            <a:ext cx="6297612"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06" name="Shape 10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
        <p:nvSpPr>
          <p:cNvPr id="107" name="Shape 107"/>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A137E0"/>
                </a:solidFill>
                <a:latin typeface="Arial"/>
                <a:ea typeface="Arial"/>
                <a:cs typeface="Arial"/>
                <a:sym typeface="Arial"/>
              </a:rPr>
              <a:t>“</a:t>
            </a:r>
            <a:endParaRPr/>
          </a:p>
        </p:txBody>
      </p:sp>
      <p:sp>
        <p:nvSpPr>
          <p:cNvPr id="108" name="Shape 108"/>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A137E0"/>
                </a:solidFill>
                <a:latin typeface="Arial"/>
                <a:ea typeface="Arial"/>
                <a:cs typeface="Arial"/>
                <a:sym typeface="Arial"/>
              </a:rPr>
              <a:t>”</a:t>
            </a:r>
            <a:endParaRPr b="0" i="0" sz="1800" u="none" cap="none" strike="noStrike">
              <a:solidFill>
                <a:srgbClr val="A137E0"/>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ame Card">
  <p:cSld name="Name Card">
    <p:spTree>
      <p:nvGrpSpPr>
        <p:cNvPr id="109" name="Shape 109"/>
        <p:cNvGrpSpPr/>
        <p:nvPr/>
      </p:nvGrpSpPr>
      <p:grpSpPr>
        <a:xfrm>
          <a:off x="0" y="0"/>
          <a:ext cx="0" cy="0"/>
          <a:chOff x="0" y="0"/>
          <a:chExt cx="0" cy="0"/>
        </a:xfrm>
      </p:grpSpPr>
      <p:sp>
        <p:nvSpPr>
          <p:cNvPr id="110" name="Shape 110"/>
          <p:cNvSpPr txBox="1"/>
          <p:nvPr>
            <p:ph type="title"/>
          </p:nvPr>
        </p:nvSpPr>
        <p:spPr>
          <a:xfrm>
            <a:off x="677335" y="1931988"/>
            <a:ext cx="8596668" cy="2595460"/>
          </a:xfrm>
          <a:prstGeom prst="rect">
            <a:avLst/>
          </a:prstGeom>
          <a:noFill/>
          <a:ln>
            <a:noFill/>
          </a:ln>
        </p:spPr>
        <p:txBody>
          <a:bodyPr anchorCtr="0" anchor="b" bIns="91425" lIns="91425" spcFirstLastPara="1" rIns="91425" wrap="square" tIns="91425"/>
          <a:lstStyle>
            <a:lvl1pPr lvl="0" marR="0" rtl="0" algn="l">
              <a:spcBef>
                <a:spcPts val="0"/>
              </a:spcBef>
              <a:spcAft>
                <a:spcPts val="0"/>
              </a:spcAft>
              <a:buClr>
                <a:schemeClr val="accent1"/>
              </a:buClr>
              <a:buSzPts val="4400"/>
              <a:buFont typeface="Trebuchet MS"/>
              <a:buNone/>
              <a:defRPr b="0" i="0" sz="44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11" name="Shape 111"/>
          <p:cNvSpPr txBox="1"/>
          <p:nvPr>
            <p:ph idx="1" type="body"/>
          </p:nvPr>
        </p:nvSpPr>
        <p:spPr>
          <a:xfrm>
            <a:off x="677335" y="4527448"/>
            <a:ext cx="8596668" cy="1513914"/>
          </a:xfrm>
          <a:prstGeom prst="rect">
            <a:avLst/>
          </a:prstGeom>
          <a:noFill/>
          <a:ln>
            <a:noFill/>
          </a:ln>
        </p:spPr>
        <p:txBody>
          <a:bodyPr anchorCtr="0" anchor="t" bIns="91425" lIns="91425" spcFirstLastPara="1" rIns="91425" wrap="square" tIns="91425"/>
          <a:lstStyle>
            <a:lvl1pPr indent="-228600" lvl="0" marL="457200" marR="0" rtl="0" algn="l">
              <a:spcBef>
                <a:spcPts val="1000"/>
              </a:spcBef>
              <a:spcAft>
                <a:spcPts val="0"/>
              </a:spcAft>
              <a:buClr>
                <a:schemeClr val="accent1"/>
              </a:buClr>
              <a:buSzPts val="1440"/>
              <a:buFont typeface="Noto Sans Symbols"/>
              <a:buNone/>
              <a:defRPr b="0" i="0" sz="1800" u="none" cap="none" strike="noStrike">
                <a:solidFill>
                  <a:srgbClr val="3F3F3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440"/>
              <a:buFont typeface="Noto Sans Symbols"/>
              <a:buNone/>
              <a:defRPr b="0" i="0" sz="1800" u="none" cap="none" strike="noStrike">
                <a:solidFill>
                  <a:srgbClr val="888888"/>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5pPr>
            <a:lvl6pPr indent="-228600" lvl="5" marL="27432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6pPr>
            <a:lvl7pPr indent="-228600" lvl="6" marL="32004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7pPr>
            <a:lvl8pPr indent="-228600" lvl="7" marL="36576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8pPr>
            <a:lvl9pPr indent="-228600" lvl="8" marL="4114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112" name="Shape 112"/>
          <p:cNvSpPr txBox="1"/>
          <p:nvPr>
            <p:ph idx="10" type="dt"/>
          </p:nvPr>
        </p:nvSpPr>
        <p:spPr>
          <a:xfrm>
            <a:off x="7205133" y="6041362"/>
            <a:ext cx="911939" cy="365125"/>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13" name="Shape 113"/>
          <p:cNvSpPr txBox="1"/>
          <p:nvPr>
            <p:ph idx="11" type="ftr"/>
          </p:nvPr>
        </p:nvSpPr>
        <p:spPr>
          <a:xfrm>
            <a:off x="677334" y="6041362"/>
            <a:ext cx="6297612"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14" name="Shape 1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Name Card">
  <p:cSld name="Quote Name Card">
    <p:spTree>
      <p:nvGrpSpPr>
        <p:cNvPr id="115" name="Shape 115"/>
        <p:cNvGrpSpPr/>
        <p:nvPr/>
      </p:nvGrpSpPr>
      <p:grpSpPr>
        <a:xfrm>
          <a:off x="0" y="0"/>
          <a:ext cx="0" cy="0"/>
          <a:chOff x="0" y="0"/>
          <a:chExt cx="0" cy="0"/>
        </a:xfrm>
      </p:grpSpPr>
      <p:sp>
        <p:nvSpPr>
          <p:cNvPr id="116" name="Shape 116"/>
          <p:cNvSpPr txBox="1"/>
          <p:nvPr>
            <p:ph type="title"/>
          </p:nvPr>
        </p:nvSpPr>
        <p:spPr>
          <a:xfrm>
            <a:off x="931334" y="609600"/>
            <a:ext cx="8094134" cy="30226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Clr>
                <a:schemeClr val="accent1"/>
              </a:buClr>
              <a:buSzPts val="4400"/>
              <a:buFont typeface="Trebuchet MS"/>
              <a:buNone/>
              <a:defRPr b="0" i="0" sz="44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17" name="Shape 117"/>
          <p:cNvSpPr txBox="1"/>
          <p:nvPr>
            <p:ph idx="1" type="body"/>
          </p:nvPr>
        </p:nvSpPr>
        <p:spPr>
          <a:xfrm>
            <a:off x="677332" y="4013200"/>
            <a:ext cx="8596669" cy="514248"/>
          </a:xfrm>
          <a:prstGeom prst="rect">
            <a:avLst/>
          </a:prstGeom>
          <a:noFill/>
          <a:ln>
            <a:noFill/>
          </a:ln>
        </p:spPr>
        <p:txBody>
          <a:bodyPr anchorCtr="0" anchor="b" bIns="91425" lIns="91425" spcFirstLastPara="1" rIns="91425" wrap="square" tIns="91425"/>
          <a:lstStyle>
            <a:lvl1pPr indent="-228600" lvl="0" marL="457200" marR="0" rtl="0" algn="l">
              <a:spcBef>
                <a:spcPts val="1000"/>
              </a:spcBef>
              <a:spcAft>
                <a:spcPts val="0"/>
              </a:spcAft>
              <a:buClr>
                <a:schemeClr val="accent1"/>
              </a:buClr>
              <a:buSzPts val="1920"/>
              <a:buFont typeface="Noto Sans Symbols"/>
              <a:buNone/>
              <a:defRPr b="0" i="0" sz="2400" u="none" cap="none" strike="noStrike">
                <a:solidFill>
                  <a:srgbClr val="3F3F3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120"/>
              <a:buFont typeface="Noto Sans Symbols"/>
              <a:buNone/>
              <a:defRPr b="0" i="0" sz="1400" u="none" cap="none" strike="noStrike">
                <a:solidFill>
                  <a:srgbClr val="3F3F3F"/>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18" name="Shape 118"/>
          <p:cNvSpPr txBox="1"/>
          <p:nvPr>
            <p:ph idx="2" type="body"/>
          </p:nvPr>
        </p:nvSpPr>
        <p:spPr>
          <a:xfrm>
            <a:off x="677335" y="4527448"/>
            <a:ext cx="8596668" cy="1513914"/>
          </a:xfrm>
          <a:prstGeom prst="rect">
            <a:avLst/>
          </a:prstGeom>
          <a:noFill/>
          <a:ln>
            <a:noFill/>
          </a:ln>
        </p:spPr>
        <p:txBody>
          <a:bodyPr anchorCtr="0" anchor="t" bIns="91425" lIns="91425" spcFirstLastPara="1" rIns="91425" wrap="square" tIns="91425"/>
          <a:lstStyle>
            <a:lvl1pPr indent="-228600" lvl="0" marL="457200" marR="0" rtl="0" algn="l">
              <a:spcBef>
                <a:spcPts val="1000"/>
              </a:spcBef>
              <a:spcAft>
                <a:spcPts val="0"/>
              </a:spcAft>
              <a:buClr>
                <a:schemeClr val="accent1"/>
              </a:buClr>
              <a:buSzPts val="1440"/>
              <a:buFont typeface="Noto Sans Symbols"/>
              <a:buNone/>
              <a:defRPr b="0" i="0" sz="1800" u="none" cap="none" strike="noStrike">
                <a:solidFill>
                  <a:srgbClr val="7F7F7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440"/>
              <a:buFont typeface="Noto Sans Symbols"/>
              <a:buNone/>
              <a:defRPr b="0" i="0" sz="1800" u="none" cap="none" strike="noStrike">
                <a:solidFill>
                  <a:srgbClr val="888888"/>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5pPr>
            <a:lvl6pPr indent="-228600" lvl="5" marL="27432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6pPr>
            <a:lvl7pPr indent="-228600" lvl="6" marL="32004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7pPr>
            <a:lvl8pPr indent="-228600" lvl="7" marL="36576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8pPr>
            <a:lvl9pPr indent="-228600" lvl="8" marL="4114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119" name="Shape 119"/>
          <p:cNvSpPr txBox="1"/>
          <p:nvPr>
            <p:ph idx="10" type="dt"/>
          </p:nvPr>
        </p:nvSpPr>
        <p:spPr>
          <a:xfrm>
            <a:off x="7205133" y="6041362"/>
            <a:ext cx="911939" cy="365125"/>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20" name="Shape 120"/>
          <p:cNvSpPr txBox="1"/>
          <p:nvPr>
            <p:ph idx="11" type="ftr"/>
          </p:nvPr>
        </p:nvSpPr>
        <p:spPr>
          <a:xfrm>
            <a:off x="677334" y="6041362"/>
            <a:ext cx="6297612"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21" name="Shape 1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
        <p:nvSpPr>
          <p:cNvPr id="122" name="Shape 122"/>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A137E0"/>
                </a:solidFill>
                <a:latin typeface="Arial"/>
                <a:ea typeface="Arial"/>
                <a:cs typeface="Arial"/>
                <a:sym typeface="Arial"/>
              </a:rPr>
              <a:t>“</a:t>
            </a:r>
            <a:endParaRPr/>
          </a:p>
        </p:txBody>
      </p:sp>
      <p:sp>
        <p:nvSpPr>
          <p:cNvPr id="123" name="Shape 123"/>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0" i="0" lang="en-US" sz="8000" u="none" cap="none" strike="noStrike">
                <a:solidFill>
                  <a:srgbClr val="A137E0"/>
                </a:solidFill>
                <a:latin typeface="Arial"/>
                <a:ea typeface="Arial"/>
                <a:cs typeface="Arial"/>
                <a:sym typeface="Aria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rue or False">
  <p:cSld name="True or False">
    <p:spTree>
      <p:nvGrpSpPr>
        <p:cNvPr id="124" name="Shape 124"/>
        <p:cNvGrpSpPr/>
        <p:nvPr/>
      </p:nvGrpSpPr>
      <p:grpSpPr>
        <a:xfrm>
          <a:off x="0" y="0"/>
          <a:ext cx="0" cy="0"/>
          <a:chOff x="0" y="0"/>
          <a:chExt cx="0" cy="0"/>
        </a:xfrm>
      </p:grpSpPr>
      <p:sp>
        <p:nvSpPr>
          <p:cNvPr id="125" name="Shape 125"/>
          <p:cNvSpPr txBox="1"/>
          <p:nvPr>
            <p:ph type="title"/>
          </p:nvPr>
        </p:nvSpPr>
        <p:spPr>
          <a:xfrm>
            <a:off x="685799" y="609600"/>
            <a:ext cx="8588203" cy="30226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Clr>
                <a:schemeClr val="accent1"/>
              </a:buClr>
              <a:buSzPts val="4400"/>
              <a:buFont typeface="Trebuchet MS"/>
              <a:buNone/>
              <a:defRPr b="0" i="0" sz="44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26" name="Shape 126"/>
          <p:cNvSpPr txBox="1"/>
          <p:nvPr>
            <p:ph idx="1" type="body"/>
          </p:nvPr>
        </p:nvSpPr>
        <p:spPr>
          <a:xfrm>
            <a:off x="677332" y="4013200"/>
            <a:ext cx="8596669" cy="514248"/>
          </a:xfrm>
          <a:prstGeom prst="rect">
            <a:avLst/>
          </a:prstGeom>
          <a:noFill/>
          <a:ln>
            <a:noFill/>
          </a:ln>
        </p:spPr>
        <p:txBody>
          <a:bodyPr anchorCtr="0" anchor="b" bIns="91425" lIns="91425" spcFirstLastPara="1" rIns="91425" wrap="square" tIns="91425"/>
          <a:lstStyle>
            <a:lvl1pPr indent="-228600" lvl="0" marL="457200" marR="0" rtl="0" algn="l">
              <a:spcBef>
                <a:spcPts val="1000"/>
              </a:spcBef>
              <a:spcAft>
                <a:spcPts val="0"/>
              </a:spcAft>
              <a:buClr>
                <a:schemeClr val="accent1"/>
              </a:buClr>
              <a:buSzPts val="1920"/>
              <a:buFont typeface="Noto Sans Symbols"/>
              <a:buNone/>
              <a:defRPr b="0" i="0" sz="2400" u="none" cap="none" strike="noStrike">
                <a:solidFill>
                  <a:schemeClr val="accent1"/>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120"/>
              <a:buFont typeface="Noto Sans Symbols"/>
              <a:buNone/>
              <a:defRPr b="0" i="0" sz="1400" u="none" cap="none" strike="noStrike">
                <a:solidFill>
                  <a:srgbClr val="3F3F3F"/>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27" name="Shape 127"/>
          <p:cNvSpPr txBox="1"/>
          <p:nvPr>
            <p:ph idx="2" type="body"/>
          </p:nvPr>
        </p:nvSpPr>
        <p:spPr>
          <a:xfrm>
            <a:off x="677335" y="4527448"/>
            <a:ext cx="8596668" cy="1513914"/>
          </a:xfrm>
          <a:prstGeom prst="rect">
            <a:avLst/>
          </a:prstGeom>
          <a:noFill/>
          <a:ln>
            <a:noFill/>
          </a:ln>
        </p:spPr>
        <p:txBody>
          <a:bodyPr anchorCtr="0" anchor="t" bIns="91425" lIns="91425" spcFirstLastPara="1" rIns="91425" wrap="square" tIns="91425"/>
          <a:lstStyle>
            <a:lvl1pPr indent="-228600" lvl="0" marL="457200" marR="0" rtl="0" algn="l">
              <a:spcBef>
                <a:spcPts val="1000"/>
              </a:spcBef>
              <a:spcAft>
                <a:spcPts val="0"/>
              </a:spcAft>
              <a:buClr>
                <a:schemeClr val="accent1"/>
              </a:buClr>
              <a:buSzPts val="1440"/>
              <a:buFont typeface="Noto Sans Symbols"/>
              <a:buNone/>
              <a:defRPr b="0" i="0" sz="1800" u="none" cap="none" strike="noStrike">
                <a:solidFill>
                  <a:srgbClr val="7F7F7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440"/>
              <a:buFont typeface="Noto Sans Symbols"/>
              <a:buNone/>
              <a:defRPr b="0" i="0" sz="1800" u="none" cap="none" strike="noStrike">
                <a:solidFill>
                  <a:srgbClr val="888888"/>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5pPr>
            <a:lvl6pPr indent="-228600" lvl="5" marL="27432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6pPr>
            <a:lvl7pPr indent="-228600" lvl="6" marL="32004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7pPr>
            <a:lvl8pPr indent="-228600" lvl="7" marL="36576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8pPr>
            <a:lvl9pPr indent="-228600" lvl="8" marL="4114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128" name="Shape 128"/>
          <p:cNvSpPr txBox="1"/>
          <p:nvPr>
            <p:ph idx="10" type="dt"/>
          </p:nvPr>
        </p:nvSpPr>
        <p:spPr>
          <a:xfrm>
            <a:off x="7205133" y="6041362"/>
            <a:ext cx="911939" cy="365125"/>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29" name="Shape 129"/>
          <p:cNvSpPr txBox="1"/>
          <p:nvPr>
            <p:ph idx="11" type="ftr"/>
          </p:nvPr>
        </p:nvSpPr>
        <p:spPr>
          <a:xfrm>
            <a:off x="677334" y="6041362"/>
            <a:ext cx="6297612"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30" name="Shape 13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31" name="Shape 131"/>
        <p:cNvGrpSpPr/>
        <p:nvPr/>
      </p:nvGrpSpPr>
      <p:grpSpPr>
        <a:xfrm>
          <a:off x="0" y="0"/>
          <a:ext cx="0" cy="0"/>
          <a:chOff x="0" y="0"/>
          <a:chExt cx="0" cy="0"/>
        </a:xfrm>
      </p:grpSpPr>
      <p:sp>
        <p:nvSpPr>
          <p:cNvPr id="132" name="Shape 132"/>
          <p:cNvSpPr txBox="1"/>
          <p:nvPr>
            <p:ph type="title"/>
          </p:nvPr>
        </p:nvSpPr>
        <p:spPr>
          <a:xfrm>
            <a:off x="677334" y="609600"/>
            <a:ext cx="8596668" cy="1320800"/>
          </a:xfrm>
          <a:prstGeom prst="rect">
            <a:avLst/>
          </a:prstGeom>
          <a:noFill/>
          <a:ln>
            <a:noFill/>
          </a:ln>
        </p:spPr>
        <p:txBody>
          <a:bodyPr anchorCtr="0" anchor="t" bIns="91425" lIns="91425" spcFirstLastPara="1" rIns="91425" wrap="square" tIns="91425"/>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33" name="Shape 133"/>
          <p:cNvSpPr txBox="1"/>
          <p:nvPr>
            <p:ph idx="1" type="body"/>
          </p:nvPr>
        </p:nvSpPr>
        <p:spPr>
          <a:xfrm rot="5400000">
            <a:off x="3035282" y="-197358"/>
            <a:ext cx="3880773" cy="8596668"/>
          </a:xfrm>
          <a:prstGeom prst="rect">
            <a:avLst/>
          </a:prstGeom>
          <a:noFill/>
          <a:ln>
            <a:noFill/>
          </a:ln>
        </p:spPr>
        <p:txBody>
          <a:bodyPr anchorCtr="0" anchor="t" bIns="91425" lIns="91425" spcFirstLastPara="1" rIns="91425" wrap="square" tIns="91425"/>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34" name="Shape 134"/>
          <p:cNvSpPr txBox="1"/>
          <p:nvPr>
            <p:ph idx="10" type="dt"/>
          </p:nvPr>
        </p:nvSpPr>
        <p:spPr>
          <a:xfrm>
            <a:off x="7205133" y="6041362"/>
            <a:ext cx="911939" cy="365125"/>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35" name="Shape 135"/>
          <p:cNvSpPr txBox="1"/>
          <p:nvPr>
            <p:ph idx="11" type="ftr"/>
          </p:nvPr>
        </p:nvSpPr>
        <p:spPr>
          <a:xfrm>
            <a:off x="677334" y="6041362"/>
            <a:ext cx="6297612"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36" name="Shape 13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37" name="Shape 137"/>
        <p:cNvGrpSpPr/>
        <p:nvPr/>
      </p:nvGrpSpPr>
      <p:grpSpPr>
        <a:xfrm>
          <a:off x="0" y="0"/>
          <a:ext cx="0" cy="0"/>
          <a:chOff x="0" y="0"/>
          <a:chExt cx="0" cy="0"/>
        </a:xfrm>
      </p:grpSpPr>
      <p:sp>
        <p:nvSpPr>
          <p:cNvPr id="138" name="Shape 138"/>
          <p:cNvSpPr txBox="1"/>
          <p:nvPr>
            <p:ph type="title"/>
          </p:nvPr>
        </p:nvSpPr>
        <p:spPr>
          <a:xfrm rot="5400000">
            <a:off x="5994319" y="2582953"/>
            <a:ext cx="5251451" cy="1304743"/>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39" name="Shape 139"/>
          <p:cNvSpPr txBox="1"/>
          <p:nvPr>
            <p:ph idx="1" type="body"/>
          </p:nvPr>
        </p:nvSpPr>
        <p:spPr>
          <a:xfrm rot="5400000">
            <a:off x="1581685" y="-294750"/>
            <a:ext cx="5251450" cy="7060150"/>
          </a:xfrm>
          <a:prstGeom prst="rect">
            <a:avLst/>
          </a:prstGeom>
          <a:noFill/>
          <a:ln>
            <a:noFill/>
          </a:ln>
        </p:spPr>
        <p:txBody>
          <a:bodyPr anchorCtr="0" anchor="t" bIns="91425" lIns="91425" spcFirstLastPara="1" rIns="91425" wrap="square" tIns="91425"/>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40" name="Shape 140"/>
          <p:cNvSpPr txBox="1"/>
          <p:nvPr>
            <p:ph idx="10" type="dt"/>
          </p:nvPr>
        </p:nvSpPr>
        <p:spPr>
          <a:xfrm>
            <a:off x="7205133" y="6041362"/>
            <a:ext cx="911939" cy="365125"/>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41" name="Shape 141"/>
          <p:cNvSpPr txBox="1"/>
          <p:nvPr>
            <p:ph idx="11" type="ftr"/>
          </p:nvPr>
        </p:nvSpPr>
        <p:spPr>
          <a:xfrm>
            <a:off x="677334" y="6041362"/>
            <a:ext cx="6297612"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42" name="Shape 14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title">
  <p:cSld name="TITLE">
    <p:spTree>
      <p:nvGrpSpPr>
        <p:cNvPr id="160" name="Shape 160"/>
        <p:cNvGrpSpPr/>
        <p:nvPr/>
      </p:nvGrpSpPr>
      <p:grpSpPr>
        <a:xfrm>
          <a:off x="0" y="0"/>
          <a:ext cx="0" cy="0"/>
          <a:chOff x="0" y="0"/>
          <a:chExt cx="0" cy="0"/>
        </a:xfrm>
      </p:grpSpPr>
      <p:grpSp>
        <p:nvGrpSpPr>
          <p:cNvPr id="161" name="Shape 161"/>
          <p:cNvGrpSpPr/>
          <p:nvPr/>
        </p:nvGrpSpPr>
        <p:grpSpPr>
          <a:xfrm>
            <a:off x="-104" y="-8467"/>
            <a:ext cx="12192246" cy="6866580"/>
            <a:chOff x="-104" y="-8467"/>
            <a:chExt cx="12192246" cy="6866580"/>
          </a:xfrm>
        </p:grpSpPr>
        <p:cxnSp>
          <p:nvCxnSpPr>
            <p:cNvPr id="162" name="Shape 162"/>
            <p:cNvCxnSpPr/>
            <p:nvPr/>
          </p:nvCxnSpPr>
          <p:spPr>
            <a:xfrm>
              <a:off x="9371012" y="0"/>
              <a:ext cx="1219200" cy="6858000"/>
            </a:xfrm>
            <a:prstGeom prst="straightConnector1">
              <a:avLst/>
            </a:prstGeom>
            <a:noFill/>
            <a:ln cap="flat" cmpd="sng" w="9525">
              <a:solidFill>
                <a:srgbClr val="BFBFBF"/>
              </a:solidFill>
              <a:prstDash val="solid"/>
              <a:round/>
              <a:headEnd len="med" w="med" type="none"/>
              <a:tailEnd len="med" w="med" type="none"/>
            </a:ln>
          </p:spPr>
        </p:cxnSp>
        <p:cxnSp>
          <p:nvCxnSpPr>
            <p:cNvPr id="163" name="Shape 163"/>
            <p:cNvCxnSpPr/>
            <p:nvPr/>
          </p:nvCxnSpPr>
          <p:spPr>
            <a:xfrm flipH="1">
              <a:off x="7425125" y="3681413"/>
              <a:ext cx="4763700" cy="3176700"/>
            </a:xfrm>
            <a:prstGeom prst="straightConnector1">
              <a:avLst/>
            </a:prstGeom>
            <a:noFill/>
            <a:ln cap="flat" cmpd="sng" w="9525">
              <a:solidFill>
                <a:srgbClr val="D8D8D8"/>
              </a:solidFill>
              <a:prstDash val="solid"/>
              <a:round/>
              <a:headEnd len="med" w="med" type="none"/>
              <a:tailEnd len="med" w="med" type="none"/>
            </a:ln>
          </p:spPr>
        </p:cxnSp>
        <p:sp>
          <p:nvSpPr>
            <p:cNvPr id="164" name="Shape 164"/>
            <p:cNvSpPr/>
            <p:nvPr/>
          </p:nvSpPr>
          <p:spPr>
            <a:xfrm>
              <a:off x="9181476" y="-8467"/>
              <a:ext cx="3007200" cy="6866400"/>
            </a:xfrm>
            <a:custGeom>
              <a:pathLst>
                <a:path extrusionOk="0" h="120000" w="120000">
                  <a:moveTo>
                    <a:pt x="81621" y="0"/>
                  </a:moveTo>
                  <a:lnTo>
                    <a:pt x="120000" y="0"/>
                  </a:lnTo>
                  <a:lnTo>
                    <a:pt x="120000" y="119999"/>
                  </a:lnTo>
                  <a:lnTo>
                    <a:pt x="0" y="119999"/>
                  </a:lnTo>
                  <a:lnTo>
                    <a:pt x="81621" y="0"/>
                  </a:lnTo>
                  <a:close/>
                </a:path>
              </a:pathLst>
            </a:custGeom>
            <a:solidFill>
              <a:schemeClr val="accent1">
                <a:alpha val="29800"/>
              </a:schemeClr>
            </a:solidFill>
            <a:ln>
              <a:noFill/>
            </a:ln>
          </p:spPr>
        </p:sp>
        <p:sp>
          <p:nvSpPr>
            <p:cNvPr id="165" name="Shape 165"/>
            <p:cNvSpPr/>
            <p:nvPr/>
          </p:nvSpPr>
          <p:spPr>
            <a:xfrm>
              <a:off x="9603442" y="-8467"/>
              <a:ext cx="2588700" cy="6866400"/>
            </a:xfrm>
            <a:custGeom>
              <a:pathLst>
                <a:path extrusionOk="0" h="120000" w="120000">
                  <a:moveTo>
                    <a:pt x="0" y="0"/>
                  </a:moveTo>
                  <a:lnTo>
                    <a:pt x="120000" y="0"/>
                  </a:lnTo>
                  <a:lnTo>
                    <a:pt x="120000" y="119999"/>
                  </a:lnTo>
                  <a:lnTo>
                    <a:pt x="56067" y="119999"/>
                  </a:lnTo>
                  <a:lnTo>
                    <a:pt x="0" y="0"/>
                  </a:lnTo>
                  <a:close/>
                </a:path>
              </a:pathLst>
            </a:custGeom>
            <a:solidFill>
              <a:schemeClr val="accent1">
                <a:alpha val="20000"/>
              </a:schemeClr>
            </a:solidFill>
            <a:ln>
              <a:noFill/>
            </a:ln>
          </p:spPr>
        </p:sp>
        <p:sp>
          <p:nvSpPr>
            <p:cNvPr id="166" name="Shape 166"/>
            <p:cNvSpPr/>
            <p:nvPr/>
          </p:nvSpPr>
          <p:spPr>
            <a:xfrm>
              <a:off x="8932333" y="3048000"/>
              <a:ext cx="3259800" cy="3810000"/>
            </a:xfrm>
            <a:prstGeom prst="triangle">
              <a:avLst>
                <a:gd fmla="val 100000" name="adj"/>
              </a:avLst>
            </a:prstGeom>
            <a:solidFill>
              <a:schemeClr val="accent2">
                <a:alpha val="717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7" name="Shape 167"/>
            <p:cNvSpPr/>
            <p:nvPr/>
          </p:nvSpPr>
          <p:spPr>
            <a:xfrm>
              <a:off x="9334500" y="-8467"/>
              <a:ext cx="2854200" cy="6866400"/>
            </a:xfrm>
            <a:custGeom>
              <a:pathLst>
                <a:path extrusionOk="0" h="120000" w="120000">
                  <a:moveTo>
                    <a:pt x="0" y="0"/>
                  </a:moveTo>
                  <a:lnTo>
                    <a:pt x="120000" y="0"/>
                  </a:lnTo>
                  <a:lnTo>
                    <a:pt x="120000" y="119999"/>
                  </a:lnTo>
                  <a:lnTo>
                    <a:pt x="103873" y="119999"/>
                  </a:lnTo>
                  <a:lnTo>
                    <a:pt x="0" y="0"/>
                  </a:lnTo>
                  <a:close/>
                </a:path>
              </a:pathLst>
            </a:custGeom>
            <a:solidFill>
              <a:srgbClr val="BF9900">
                <a:alpha val="69800"/>
              </a:srgbClr>
            </a:solidFill>
            <a:ln>
              <a:noFill/>
            </a:ln>
          </p:spPr>
        </p:sp>
        <p:sp>
          <p:nvSpPr>
            <p:cNvPr id="168" name="Shape 168"/>
            <p:cNvSpPr/>
            <p:nvPr/>
          </p:nvSpPr>
          <p:spPr>
            <a:xfrm>
              <a:off x="10898730" y="-8467"/>
              <a:ext cx="1290000" cy="6866400"/>
            </a:xfrm>
            <a:custGeom>
              <a:pathLst>
                <a:path extrusionOk="0" h="120000" w="120000">
                  <a:moveTo>
                    <a:pt x="94852" y="0"/>
                  </a:moveTo>
                  <a:lnTo>
                    <a:pt x="120000" y="0"/>
                  </a:lnTo>
                  <a:lnTo>
                    <a:pt x="120000" y="120000"/>
                  </a:lnTo>
                  <a:lnTo>
                    <a:pt x="0" y="120000"/>
                  </a:lnTo>
                  <a:lnTo>
                    <a:pt x="94852" y="0"/>
                  </a:lnTo>
                  <a:close/>
                </a:path>
              </a:pathLst>
            </a:custGeom>
            <a:solidFill>
              <a:srgbClr val="A137E0">
                <a:alpha val="69800"/>
              </a:srgbClr>
            </a:solidFill>
            <a:ln>
              <a:noFill/>
            </a:ln>
          </p:spPr>
        </p:sp>
        <p:sp>
          <p:nvSpPr>
            <p:cNvPr id="169" name="Shape 169"/>
            <p:cNvSpPr/>
            <p:nvPr/>
          </p:nvSpPr>
          <p:spPr>
            <a:xfrm>
              <a:off x="10938999" y="-8467"/>
              <a:ext cx="1249800" cy="6866400"/>
            </a:xfrm>
            <a:custGeom>
              <a:pathLst>
                <a:path extrusionOk="0" h="120000" w="120000">
                  <a:moveTo>
                    <a:pt x="0" y="0"/>
                  </a:moveTo>
                  <a:lnTo>
                    <a:pt x="120000" y="0"/>
                  </a:lnTo>
                  <a:lnTo>
                    <a:pt x="120000" y="120000"/>
                  </a:lnTo>
                  <a:lnTo>
                    <a:pt x="106515" y="120000"/>
                  </a:lnTo>
                  <a:lnTo>
                    <a:pt x="0" y="0"/>
                  </a:lnTo>
                  <a:close/>
                </a:path>
              </a:pathLst>
            </a:custGeom>
            <a:solidFill>
              <a:schemeClr val="accent1">
                <a:alpha val="64709"/>
              </a:schemeClr>
            </a:solidFill>
            <a:ln>
              <a:noFill/>
            </a:ln>
          </p:spPr>
        </p:sp>
        <p:sp>
          <p:nvSpPr>
            <p:cNvPr id="170" name="Shape 170"/>
            <p:cNvSpPr/>
            <p:nvPr/>
          </p:nvSpPr>
          <p:spPr>
            <a:xfrm>
              <a:off x="10371666" y="3589867"/>
              <a:ext cx="1817100" cy="3268200"/>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71" name="Shape 171"/>
            <p:cNvSpPr/>
            <p:nvPr/>
          </p:nvSpPr>
          <p:spPr>
            <a:xfrm rot="10800000">
              <a:off x="-104" y="54"/>
              <a:ext cx="842700" cy="5666100"/>
            </a:xfrm>
            <a:prstGeom prst="triangle">
              <a:avLst>
                <a:gd fmla="val 100000" name="adj"/>
              </a:avLst>
            </a:prstGeom>
            <a:solidFill>
              <a:schemeClr val="accent1">
                <a:alpha val="847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72" name="Shape 172"/>
          <p:cNvSpPr txBox="1"/>
          <p:nvPr>
            <p:ph type="ctrTitle"/>
          </p:nvPr>
        </p:nvSpPr>
        <p:spPr>
          <a:xfrm>
            <a:off x="1507067" y="2404534"/>
            <a:ext cx="7767000" cy="1646400"/>
          </a:xfrm>
          <a:prstGeom prst="rect">
            <a:avLst/>
          </a:prstGeom>
          <a:noFill/>
          <a:ln>
            <a:noFill/>
          </a:ln>
        </p:spPr>
        <p:txBody>
          <a:bodyPr anchorCtr="0" anchor="b" bIns="91425" lIns="91425" spcFirstLastPara="1" rIns="91425" wrap="square" tIns="91425"/>
          <a:lstStyle>
            <a:lvl1pPr lvl="0" marR="0" rtl="0" algn="r">
              <a:spcBef>
                <a:spcPts val="0"/>
              </a:spcBef>
              <a:spcAft>
                <a:spcPts val="0"/>
              </a:spcAft>
              <a:buClr>
                <a:schemeClr val="accent1"/>
              </a:buClr>
              <a:buSzPts val="5400"/>
              <a:buFont typeface="Trebuchet MS"/>
              <a:buNone/>
              <a:defRPr b="0" i="0" sz="54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73" name="Shape 173"/>
          <p:cNvSpPr txBox="1"/>
          <p:nvPr>
            <p:ph idx="1" type="subTitle"/>
          </p:nvPr>
        </p:nvSpPr>
        <p:spPr>
          <a:xfrm>
            <a:off x="1507067" y="4050833"/>
            <a:ext cx="7767000" cy="1096800"/>
          </a:xfrm>
          <a:prstGeom prst="rect">
            <a:avLst/>
          </a:prstGeom>
          <a:noFill/>
          <a:ln>
            <a:noFill/>
          </a:ln>
        </p:spPr>
        <p:txBody>
          <a:bodyPr anchorCtr="0" anchor="t" bIns="91425" lIns="91425" spcFirstLastPara="1" rIns="91425" wrap="square" tIns="91425"/>
          <a:lstStyle>
            <a:lvl1pPr lvl="0" marR="0" rtl="0" algn="r">
              <a:spcBef>
                <a:spcPts val="1000"/>
              </a:spcBef>
              <a:spcAft>
                <a:spcPts val="0"/>
              </a:spcAft>
              <a:buClr>
                <a:schemeClr val="accent1"/>
              </a:buClr>
              <a:buSzPts val="1440"/>
              <a:buFont typeface="Noto Sans Symbols"/>
              <a:buNone/>
              <a:defRPr b="0" i="0" sz="1800" u="none" cap="none" strike="noStrike">
                <a:solidFill>
                  <a:srgbClr val="7F7F7F"/>
                </a:solidFill>
                <a:latin typeface="Trebuchet MS"/>
                <a:ea typeface="Trebuchet MS"/>
                <a:cs typeface="Trebuchet MS"/>
                <a:sym typeface="Trebuchet MS"/>
              </a:defRPr>
            </a:lvl1pPr>
            <a:lvl2pPr lvl="1" marR="0" rtl="0" algn="ctr">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2pPr>
            <a:lvl3pPr lvl="2" marR="0" rtl="0" algn="ctr">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3pPr>
            <a:lvl4pPr lvl="3" marR="0" rtl="0" algn="ctr">
              <a:spcBef>
                <a:spcPts val="1000"/>
              </a:spcBef>
              <a:spcAft>
                <a:spcPts val="0"/>
              </a:spcAft>
              <a:buClr>
                <a:schemeClr val="accent1"/>
              </a:buClr>
              <a:buSzPts val="960"/>
              <a:buFont typeface="Noto Sans Symbols"/>
              <a:buNone/>
              <a:defRPr b="0" i="0" sz="1200" u="none" cap="none" strike="noStrike">
                <a:solidFill>
                  <a:srgbClr val="888888"/>
                </a:solidFill>
                <a:latin typeface="Trebuchet MS"/>
                <a:ea typeface="Trebuchet MS"/>
                <a:cs typeface="Trebuchet MS"/>
                <a:sym typeface="Trebuchet MS"/>
              </a:defRPr>
            </a:lvl4pPr>
            <a:lvl5pPr lvl="4" marR="0" rtl="0" algn="ctr">
              <a:spcBef>
                <a:spcPts val="1000"/>
              </a:spcBef>
              <a:spcAft>
                <a:spcPts val="0"/>
              </a:spcAft>
              <a:buClr>
                <a:schemeClr val="accent1"/>
              </a:buClr>
              <a:buSzPts val="960"/>
              <a:buFont typeface="Noto Sans Symbols"/>
              <a:buNone/>
              <a:defRPr b="0" i="0" sz="1200" u="none" cap="none" strike="noStrike">
                <a:solidFill>
                  <a:srgbClr val="888888"/>
                </a:solidFill>
                <a:latin typeface="Trebuchet MS"/>
                <a:ea typeface="Trebuchet MS"/>
                <a:cs typeface="Trebuchet MS"/>
                <a:sym typeface="Trebuchet MS"/>
              </a:defRPr>
            </a:lvl5pPr>
            <a:lvl6pPr lvl="5" marR="0" rtl="0" algn="ctr">
              <a:spcBef>
                <a:spcPts val="1000"/>
              </a:spcBef>
              <a:spcAft>
                <a:spcPts val="0"/>
              </a:spcAft>
              <a:buClr>
                <a:schemeClr val="accent1"/>
              </a:buClr>
              <a:buSzPts val="960"/>
              <a:buFont typeface="Noto Sans Symbols"/>
              <a:buNone/>
              <a:defRPr b="0" i="0" sz="1200" u="none" cap="none" strike="noStrike">
                <a:solidFill>
                  <a:srgbClr val="888888"/>
                </a:solidFill>
                <a:latin typeface="Trebuchet MS"/>
                <a:ea typeface="Trebuchet MS"/>
                <a:cs typeface="Trebuchet MS"/>
                <a:sym typeface="Trebuchet MS"/>
              </a:defRPr>
            </a:lvl6pPr>
            <a:lvl7pPr lvl="6" marR="0" rtl="0" algn="ctr">
              <a:spcBef>
                <a:spcPts val="1000"/>
              </a:spcBef>
              <a:spcAft>
                <a:spcPts val="0"/>
              </a:spcAft>
              <a:buClr>
                <a:schemeClr val="accent1"/>
              </a:buClr>
              <a:buSzPts val="960"/>
              <a:buFont typeface="Noto Sans Symbols"/>
              <a:buNone/>
              <a:defRPr b="0" i="0" sz="1200" u="none" cap="none" strike="noStrike">
                <a:solidFill>
                  <a:srgbClr val="888888"/>
                </a:solidFill>
                <a:latin typeface="Trebuchet MS"/>
                <a:ea typeface="Trebuchet MS"/>
                <a:cs typeface="Trebuchet MS"/>
                <a:sym typeface="Trebuchet MS"/>
              </a:defRPr>
            </a:lvl7pPr>
            <a:lvl8pPr lvl="7" marR="0" rtl="0" algn="ctr">
              <a:spcBef>
                <a:spcPts val="1000"/>
              </a:spcBef>
              <a:spcAft>
                <a:spcPts val="0"/>
              </a:spcAft>
              <a:buClr>
                <a:schemeClr val="accent1"/>
              </a:buClr>
              <a:buSzPts val="960"/>
              <a:buFont typeface="Noto Sans Symbols"/>
              <a:buNone/>
              <a:defRPr b="0" i="0" sz="1200" u="none" cap="none" strike="noStrike">
                <a:solidFill>
                  <a:srgbClr val="888888"/>
                </a:solidFill>
                <a:latin typeface="Trebuchet MS"/>
                <a:ea typeface="Trebuchet MS"/>
                <a:cs typeface="Trebuchet MS"/>
                <a:sym typeface="Trebuchet MS"/>
              </a:defRPr>
            </a:lvl8pPr>
            <a:lvl9pPr lvl="8" marR="0" rtl="0" algn="ctr">
              <a:spcBef>
                <a:spcPts val="1000"/>
              </a:spcBef>
              <a:spcAft>
                <a:spcPts val="0"/>
              </a:spcAft>
              <a:buClr>
                <a:schemeClr val="accent1"/>
              </a:buClr>
              <a:buSzPts val="960"/>
              <a:buFont typeface="Noto Sans Symbols"/>
              <a:buNone/>
              <a:defRPr b="0" i="0" sz="1200" u="none" cap="none" strike="noStrike">
                <a:solidFill>
                  <a:srgbClr val="888888"/>
                </a:solidFill>
                <a:latin typeface="Trebuchet MS"/>
                <a:ea typeface="Trebuchet MS"/>
                <a:cs typeface="Trebuchet MS"/>
                <a:sym typeface="Trebuchet MS"/>
              </a:defRPr>
            </a:lvl9pPr>
          </a:lstStyle>
          <a:p/>
        </p:txBody>
      </p:sp>
      <p:sp>
        <p:nvSpPr>
          <p:cNvPr id="174" name="Shape 174"/>
          <p:cNvSpPr txBox="1"/>
          <p:nvPr>
            <p:ph idx="10" type="dt"/>
          </p:nvPr>
        </p:nvSpPr>
        <p:spPr>
          <a:xfrm>
            <a:off x="7205133" y="6041362"/>
            <a:ext cx="912000" cy="36510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75" name="Shape 175"/>
          <p:cNvSpPr txBox="1"/>
          <p:nvPr>
            <p:ph idx="11" type="ftr"/>
          </p:nvPr>
        </p:nvSpPr>
        <p:spPr>
          <a:xfrm>
            <a:off x="677334" y="6041362"/>
            <a:ext cx="6297600" cy="3651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76" name="Shape 176"/>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77" name="Shape 177"/>
        <p:cNvGrpSpPr/>
        <p:nvPr/>
      </p:nvGrpSpPr>
      <p:grpSpPr>
        <a:xfrm>
          <a:off x="0" y="0"/>
          <a:ext cx="0" cy="0"/>
          <a:chOff x="0" y="0"/>
          <a:chExt cx="0" cy="0"/>
        </a:xfrm>
      </p:grpSpPr>
      <p:sp>
        <p:nvSpPr>
          <p:cNvPr id="178" name="Shape 178"/>
          <p:cNvSpPr txBox="1"/>
          <p:nvPr>
            <p:ph type="title"/>
          </p:nvPr>
        </p:nvSpPr>
        <p:spPr>
          <a:xfrm>
            <a:off x="677334" y="609600"/>
            <a:ext cx="8596800" cy="1320900"/>
          </a:xfrm>
          <a:prstGeom prst="rect">
            <a:avLst/>
          </a:prstGeom>
          <a:noFill/>
          <a:ln>
            <a:noFill/>
          </a:ln>
        </p:spPr>
        <p:txBody>
          <a:bodyPr anchorCtr="0" anchor="t" bIns="91425" lIns="91425" spcFirstLastPara="1" rIns="91425" wrap="square" tIns="91425"/>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79" name="Shape 179"/>
          <p:cNvSpPr txBox="1"/>
          <p:nvPr>
            <p:ph idx="1" type="body"/>
          </p:nvPr>
        </p:nvSpPr>
        <p:spPr>
          <a:xfrm>
            <a:off x="677334" y="2160589"/>
            <a:ext cx="8596800" cy="3880800"/>
          </a:xfrm>
          <a:prstGeom prst="rect">
            <a:avLst/>
          </a:prstGeom>
          <a:noFill/>
          <a:ln>
            <a:noFill/>
          </a:ln>
        </p:spPr>
        <p:txBody>
          <a:bodyPr anchorCtr="0" anchor="t" bIns="91425" lIns="91425" spcFirstLastPara="1" rIns="91425" wrap="square" tIns="91425"/>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80" name="Shape 180"/>
          <p:cNvSpPr txBox="1"/>
          <p:nvPr>
            <p:ph idx="10" type="dt"/>
          </p:nvPr>
        </p:nvSpPr>
        <p:spPr>
          <a:xfrm>
            <a:off x="7205133" y="6041362"/>
            <a:ext cx="912000" cy="36510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81" name="Shape 181"/>
          <p:cNvSpPr txBox="1"/>
          <p:nvPr>
            <p:ph idx="11" type="ftr"/>
          </p:nvPr>
        </p:nvSpPr>
        <p:spPr>
          <a:xfrm>
            <a:off x="677334" y="6041362"/>
            <a:ext cx="6297600" cy="3651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82" name="Shape 182"/>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83" name="Shape 183"/>
        <p:cNvGrpSpPr/>
        <p:nvPr/>
      </p:nvGrpSpPr>
      <p:grpSpPr>
        <a:xfrm>
          <a:off x="0" y="0"/>
          <a:ext cx="0" cy="0"/>
          <a:chOff x="0" y="0"/>
          <a:chExt cx="0" cy="0"/>
        </a:xfrm>
      </p:grpSpPr>
      <p:sp>
        <p:nvSpPr>
          <p:cNvPr id="184" name="Shape 184"/>
          <p:cNvSpPr txBox="1"/>
          <p:nvPr>
            <p:ph type="title"/>
          </p:nvPr>
        </p:nvSpPr>
        <p:spPr>
          <a:xfrm>
            <a:off x="677335" y="2700867"/>
            <a:ext cx="8596800" cy="1826700"/>
          </a:xfrm>
          <a:prstGeom prst="rect">
            <a:avLst/>
          </a:prstGeom>
          <a:noFill/>
          <a:ln>
            <a:noFill/>
          </a:ln>
        </p:spPr>
        <p:txBody>
          <a:bodyPr anchorCtr="0" anchor="b" bIns="91425" lIns="91425" spcFirstLastPara="1" rIns="91425" wrap="square" tIns="91425"/>
          <a:lstStyle>
            <a:lvl1pPr lvl="0" marR="0" rtl="0" algn="l">
              <a:spcBef>
                <a:spcPts val="0"/>
              </a:spcBef>
              <a:spcAft>
                <a:spcPts val="0"/>
              </a:spcAft>
              <a:buClr>
                <a:schemeClr val="accent1"/>
              </a:buClr>
              <a:buSzPts val="4000"/>
              <a:buFont typeface="Trebuchet MS"/>
              <a:buNone/>
              <a:defRPr b="0" i="0" sz="40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85" name="Shape 185"/>
          <p:cNvSpPr txBox="1"/>
          <p:nvPr>
            <p:ph idx="1" type="body"/>
          </p:nvPr>
        </p:nvSpPr>
        <p:spPr>
          <a:xfrm>
            <a:off x="677335" y="4527448"/>
            <a:ext cx="8596800" cy="860400"/>
          </a:xfrm>
          <a:prstGeom prst="rect">
            <a:avLst/>
          </a:prstGeom>
          <a:noFill/>
          <a:ln>
            <a:noFill/>
          </a:ln>
        </p:spPr>
        <p:txBody>
          <a:bodyPr anchorCtr="0" anchor="t" bIns="91425" lIns="91425" spcFirstLastPara="1" rIns="91425" wrap="square" tIns="91425"/>
          <a:lstStyle>
            <a:lvl1pPr indent="-228600" lvl="0" marL="457200" marR="0" rtl="0" algn="l">
              <a:spcBef>
                <a:spcPts val="1000"/>
              </a:spcBef>
              <a:spcAft>
                <a:spcPts val="0"/>
              </a:spcAft>
              <a:buClr>
                <a:schemeClr val="accent1"/>
              </a:buClr>
              <a:buSzPts val="1600"/>
              <a:buFont typeface="Noto Sans Symbols"/>
              <a:buNone/>
              <a:defRPr b="0" i="0" sz="2000" u="none" cap="none" strike="noStrike">
                <a:solidFill>
                  <a:srgbClr val="7F7F7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440"/>
              <a:buFont typeface="Noto Sans Symbols"/>
              <a:buNone/>
              <a:defRPr b="0" i="0" sz="1800" u="none" cap="none" strike="noStrike">
                <a:solidFill>
                  <a:srgbClr val="888888"/>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5pPr>
            <a:lvl6pPr indent="-228600" lvl="5" marL="27432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6pPr>
            <a:lvl7pPr indent="-228600" lvl="6" marL="32004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7pPr>
            <a:lvl8pPr indent="-228600" lvl="7" marL="36576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8pPr>
            <a:lvl9pPr indent="-228600" lvl="8" marL="4114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186" name="Shape 186"/>
          <p:cNvSpPr txBox="1"/>
          <p:nvPr>
            <p:ph idx="10" type="dt"/>
          </p:nvPr>
        </p:nvSpPr>
        <p:spPr>
          <a:xfrm>
            <a:off x="7205133" y="6041362"/>
            <a:ext cx="912000" cy="36510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87" name="Shape 187"/>
          <p:cNvSpPr txBox="1"/>
          <p:nvPr>
            <p:ph idx="11" type="ftr"/>
          </p:nvPr>
        </p:nvSpPr>
        <p:spPr>
          <a:xfrm>
            <a:off x="677334" y="6041362"/>
            <a:ext cx="6297600" cy="3651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88" name="Shape 188"/>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900">
                <a:solidFill>
                  <a:schemeClr val="accent1"/>
                </a:solidFill>
                <a:latin typeface="Trebuchet MS"/>
                <a:ea typeface="Trebuchet MS"/>
                <a:cs typeface="Trebuchet MS"/>
                <a:sym typeface="Trebuchet MS"/>
              </a:defRPr>
            </a:lvl1pPr>
            <a:lvl2pPr indent="0" lvl="1" marL="0" marR="0" rtl="0" algn="r">
              <a:spcBef>
                <a:spcPts val="0"/>
              </a:spcBef>
              <a:buNone/>
              <a:defRPr sz="900">
                <a:solidFill>
                  <a:schemeClr val="accent1"/>
                </a:solidFill>
                <a:latin typeface="Trebuchet MS"/>
                <a:ea typeface="Trebuchet MS"/>
                <a:cs typeface="Trebuchet MS"/>
                <a:sym typeface="Trebuchet MS"/>
              </a:defRPr>
            </a:lvl2pPr>
            <a:lvl3pPr indent="0" lvl="2" marL="0" marR="0" rtl="0" algn="r">
              <a:spcBef>
                <a:spcPts val="0"/>
              </a:spcBef>
              <a:buNone/>
              <a:defRPr sz="900">
                <a:solidFill>
                  <a:schemeClr val="accent1"/>
                </a:solidFill>
                <a:latin typeface="Trebuchet MS"/>
                <a:ea typeface="Trebuchet MS"/>
                <a:cs typeface="Trebuchet MS"/>
                <a:sym typeface="Trebuchet MS"/>
              </a:defRPr>
            </a:lvl3pPr>
            <a:lvl4pPr indent="0" lvl="3" marL="0" marR="0" rtl="0" algn="r">
              <a:spcBef>
                <a:spcPts val="0"/>
              </a:spcBef>
              <a:buNone/>
              <a:defRPr sz="900">
                <a:solidFill>
                  <a:schemeClr val="accent1"/>
                </a:solidFill>
                <a:latin typeface="Trebuchet MS"/>
                <a:ea typeface="Trebuchet MS"/>
                <a:cs typeface="Trebuchet MS"/>
                <a:sym typeface="Trebuchet MS"/>
              </a:defRPr>
            </a:lvl4pPr>
            <a:lvl5pPr indent="0" lvl="4" marL="0" marR="0" rtl="0" algn="r">
              <a:spcBef>
                <a:spcPts val="0"/>
              </a:spcBef>
              <a:buNone/>
              <a:defRPr sz="900">
                <a:solidFill>
                  <a:schemeClr val="accent1"/>
                </a:solidFill>
                <a:latin typeface="Trebuchet MS"/>
                <a:ea typeface="Trebuchet MS"/>
                <a:cs typeface="Trebuchet MS"/>
                <a:sym typeface="Trebuchet MS"/>
              </a:defRPr>
            </a:lvl5pPr>
            <a:lvl6pPr indent="0" lvl="5" marL="0" marR="0" rtl="0" algn="r">
              <a:spcBef>
                <a:spcPts val="0"/>
              </a:spcBef>
              <a:buNone/>
              <a:defRPr sz="900">
                <a:solidFill>
                  <a:schemeClr val="accent1"/>
                </a:solidFill>
                <a:latin typeface="Trebuchet MS"/>
                <a:ea typeface="Trebuchet MS"/>
                <a:cs typeface="Trebuchet MS"/>
                <a:sym typeface="Trebuchet MS"/>
              </a:defRPr>
            </a:lvl6pPr>
            <a:lvl7pPr indent="0" lvl="6" marL="0" marR="0" rtl="0" algn="r">
              <a:spcBef>
                <a:spcPts val="0"/>
              </a:spcBef>
              <a:buNone/>
              <a:defRPr sz="900">
                <a:solidFill>
                  <a:schemeClr val="accent1"/>
                </a:solidFill>
                <a:latin typeface="Trebuchet MS"/>
                <a:ea typeface="Trebuchet MS"/>
                <a:cs typeface="Trebuchet MS"/>
                <a:sym typeface="Trebuchet MS"/>
              </a:defRPr>
            </a:lvl7pPr>
            <a:lvl8pPr indent="0" lvl="7" marL="0" marR="0" rtl="0" algn="r">
              <a:spcBef>
                <a:spcPts val="0"/>
              </a:spcBef>
              <a:buNone/>
              <a:defRPr sz="900">
                <a:solidFill>
                  <a:schemeClr val="accent1"/>
                </a:solidFill>
                <a:latin typeface="Trebuchet MS"/>
                <a:ea typeface="Trebuchet MS"/>
                <a:cs typeface="Trebuchet MS"/>
                <a:sym typeface="Trebuchet MS"/>
              </a:defRPr>
            </a:lvl8pPr>
            <a:lvl9pPr indent="0" lvl="8" marL="0" marR="0" rtl="0" algn="r">
              <a:spcBef>
                <a:spcPts val="0"/>
              </a:spcBef>
              <a:buNone/>
              <a:defRPr sz="900">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43" name="Shape 43"/>
        <p:cNvGrpSpPr/>
        <p:nvPr/>
      </p:nvGrpSpPr>
      <p:grpSpPr>
        <a:xfrm>
          <a:off x="0" y="0"/>
          <a:ext cx="0" cy="0"/>
          <a:chOff x="0" y="0"/>
          <a:chExt cx="0" cy="0"/>
        </a:xfrm>
      </p:grpSpPr>
      <p:sp>
        <p:nvSpPr>
          <p:cNvPr id="44" name="Shape 44"/>
          <p:cNvSpPr txBox="1"/>
          <p:nvPr>
            <p:ph type="title"/>
          </p:nvPr>
        </p:nvSpPr>
        <p:spPr>
          <a:xfrm>
            <a:off x="677334" y="609600"/>
            <a:ext cx="8596668" cy="1320800"/>
          </a:xfrm>
          <a:prstGeom prst="rect">
            <a:avLst/>
          </a:prstGeom>
          <a:noFill/>
          <a:ln>
            <a:noFill/>
          </a:ln>
        </p:spPr>
        <p:txBody>
          <a:bodyPr anchorCtr="0" anchor="t" bIns="91425" lIns="91425" spcFirstLastPara="1" rIns="91425" wrap="square" tIns="91425"/>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45" name="Shape 45"/>
          <p:cNvSpPr txBox="1"/>
          <p:nvPr>
            <p:ph idx="1" type="body"/>
          </p:nvPr>
        </p:nvSpPr>
        <p:spPr>
          <a:xfrm>
            <a:off x="677334" y="2160589"/>
            <a:ext cx="8596668" cy="3880773"/>
          </a:xfrm>
          <a:prstGeom prst="rect">
            <a:avLst/>
          </a:prstGeom>
          <a:noFill/>
          <a:ln>
            <a:noFill/>
          </a:ln>
        </p:spPr>
        <p:txBody>
          <a:bodyPr anchorCtr="0" anchor="t" bIns="91425" lIns="91425" spcFirstLastPara="1" rIns="91425" wrap="square" tIns="91425"/>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46" name="Shape 46"/>
          <p:cNvSpPr txBox="1"/>
          <p:nvPr>
            <p:ph idx="10" type="dt"/>
          </p:nvPr>
        </p:nvSpPr>
        <p:spPr>
          <a:xfrm>
            <a:off x="7205133" y="6041362"/>
            <a:ext cx="911939" cy="365125"/>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47" name="Shape 47"/>
          <p:cNvSpPr txBox="1"/>
          <p:nvPr>
            <p:ph idx="11" type="ftr"/>
          </p:nvPr>
        </p:nvSpPr>
        <p:spPr>
          <a:xfrm>
            <a:off x="677334" y="6041362"/>
            <a:ext cx="6297612"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48" name="Shape 4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189" name="Shape 189"/>
        <p:cNvGrpSpPr/>
        <p:nvPr/>
      </p:nvGrpSpPr>
      <p:grpSpPr>
        <a:xfrm>
          <a:off x="0" y="0"/>
          <a:ext cx="0" cy="0"/>
          <a:chOff x="0" y="0"/>
          <a:chExt cx="0" cy="0"/>
        </a:xfrm>
      </p:grpSpPr>
      <p:sp>
        <p:nvSpPr>
          <p:cNvPr id="190" name="Shape 190"/>
          <p:cNvSpPr txBox="1"/>
          <p:nvPr>
            <p:ph type="title"/>
          </p:nvPr>
        </p:nvSpPr>
        <p:spPr>
          <a:xfrm>
            <a:off x="677334" y="609600"/>
            <a:ext cx="8596800" cy="1320900"/>
          </a:xfrm>
          <a:prstGeom prst="rect">
            <a:avLst/>
          </a:prstGeom>
          <a:noFill/>
          <a:ln>
            <a:noFill/>
          </a:ln>
        </p:spPr>
        <p:txBody>
          <a:bodyPr anchorCtr="0" anchor="t" bIns="91425" lIns="91425" spcFirstLastPara="1" rIns="91425" wrap="square" tIns="91425"/>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91" name="Shape 191"/>
          <p:cNvSpPr txBox="1"/>
          <p:nvPr>
            <p:ph idx="1" type="body"/>
          </p:nvPr>
        </p:nvSpPr>
        <p:spPr>
          <a:xfrm>
            <a:off x="677334" y="2160589"/>
            <a:ext cx="4184100" cy="3880800"/>
          </a:xfrm>
          <a:prstGeom prst="rect">
            <a:avLst/>
          </a:prstGeom>
          <a:noFill/>
          <a:ln>
            <a:noFill/>
          </a:ln>
        </p:spPr>
        <p:txBody>
          <a:bodyPr anchorCtr="0" anchor="t" bIns="91425" lIns="91425" spcFirstLastPara="1" rIns="91425" wrap="square" tIns="91425"/>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2" name="Shape 192"/>
          <p:cNvSpPr txBox="1"/>
          <p:nvPr>
            <p:ph idx="2" type="body"/>
          </p:nvPr>
        </p:nvSpPr>
        <p:spPr>
          <a:xfrm>
            <a:off x="5089970" y="2160589"/>
            <a:ext cx="4184100" cy="3880800"/>
          </a:xfrm>
          <a:prstGeom prst="rect">
            <a:avLst/>
          </a:prstGeom>
          <a:noFill/>
          <a:ln>
            <a:noFill/>
          </a:ln>
        </p:spPr>
        <p:txBody>
          <a:bodyPr anchorCtr="0" anchor="t" bIns="91425" lIns="91425" spcFirstLastPara="1" rIns="91425" wrap="square" tIns="91425"/>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93" name="Shape 193"/>
          <p:cNvSpPr txBox="1"/>
          <p:nvPr>
            <p:ph idx="10" type="dt"/>
          </p:nvPr>
        </p:nvSpPr>
        <p:spPr>
          <a:xfrm>
            <a:off x="7205133" y="6041362"/>
            <a:ext cx="912000" cy="36510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94" name="Shape 194"/>
          <p:cNvSpPr txBox="1"/>
          <p:nvPr>
            <p:ph idx="11" type="ftr"/>
          </p:nvPr>
        </p:nvSpPr>
        <p:spPr>
          <a:xfrm>
            <a:off x="677334" y="6041362"/>
            <a:ext cx="6297600" cy="3651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95" name="Shape 195"/>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900">
                <a:solidFill>
                  <a:schemeClr val="accent1"/>
                </a:solidFill>
                <a:latin typeface="Trebuchet MS"/>
                <a:ea typeface="Trebuchet MS"/>
                <a:cs typeface="Trebuchet MS"/>
                <a:sym typeface="Trebuchet MS"/>
              </a:defRPr>
            </a:lvl1pPr>
            <a:lvl2pPr indent="0" lvl="1" marL="0" marR="0" rtl="0" algn="r">
              <a:spcBef>
                <a:spcPts val="0"/>
              </a:spcBef>
              <a:buNone/>
              <a:defRPr sz="900">
                <a:solidFill>
                  <a:schemeClr val="accent1"/>
                </a:solidFill>
                <a:latin typeface="Trebuchet MS"/>
                <a:ea typeface="Trebuchet MS"/>
                <a:cs typeface="Trebuchet MS"/>
                <a:sym typeface="Trebuchet MS"/>
              </a:defRPr>
            </a:lvl2pPr>
            <a:lvl3pPr indent="0" lvl="2" marL="0" marR="0" rtl="0" algn="r">
              <a:spcBef>
                <a:spcPts val="0"/>
              </a:spcBef>
              <a:buNone/>
              <a:defRPr sz="900">
                <a:solidFill>
                  <a:schemeClr val="accent1"/>
                </a:solidFill>
                <a:latin typeface="Trebuchet MS"/>
                <a:ea typeface="Trebuchet MS"/>
                <a:cs typeface="Trebuchet MS"/>
                <a:sym typeface="Trebuchet MS"/>
              </a:defRPr>
            </a:lvl3pPr>
            <a:lvl4pPr indent="0" lvl="3" marL="0" marR="0" rtl="0" algn="r">
              <a:spcBef>
                <a:spcPts val="0"/>
              </a:spcBef>
              <a:buNone/>
              <a:defRPr sz="900">
                <a:solidFill>
                  <a:schemeClr val="accent1"/>
                </a:solidFill>
                <a:latin typeface="Trebuchet MS"/>
                <a:ea typeface="Trebuchet MS"/>
                <a:cs typeface="Trebuchet MS"/>
                <a:sym typeface="Trebuchet MS"/>
              </a:defRPr>
            </a:lvl4pPr>
            <a:lvl5pPr indent="0" lvl="4" marL="0" marR="0" rtl="0" algn="r">
              <a:spcBef>
                <a:spcPts val="0"/>
              </a:spcBef>
              <a:buNone/>
              <a:defRPr sz="900">
                <a:solidFill>
                  <a:schemeClr val="accent1"/>
                </a:solidFill>
                <a:latin typeface="Trebuchet MS"/>
                <a:ea typeface="Trebuchet MS"/>
                <a:cs typeface="Trebuchet MS"/>
                <a:sym typeface="Trebuchet MS"/>
              </a:defRPr>
            </a:lvl5pPr>
            <a:lvl6pPr indent="0" lvl="5" marL="0" marR="0" rtl="0" algn="r">
              <a:spcBef>
                <a:spcPts val="0"/>
              </a:spcBef>
              <a:buNone/>
              <a:defRPr sz="900">
                <a:solidFill>
                  <a:schemeClr val="accent1"/>
                </a:solidFill>
                <a:latin typeface="Trebuchet MS"/>
                <a:ea typeface="Trebuchet MS"/>
                <a:cs typeface="Trebuchet MS"/>
                <a:sym typeface="Trebuchet MS"/>
              </a:defRPr>
            </a:lvl6pPr>
            <a:lvl7pPr indent="0" lvl="6" marL="0" marR="0" rtl="0" algn="r">
              <a:spcBef>
                <a:spcPts val="0"/>
              </a:spcBef>
              <a:buNone/>
              <a:defRPr sz="900">
                <a:solidFill>
                  <a:schemeClr val="accent1"/>
                </a:solidFill>
                <a:latin typeface="Trebuchet MS"/>
                <a:ea typeface="Trebuchet MS"/>
                <a:cs typeface="Trebuchet MS"/>
                <a:sym typeface="Trebuchet MS"/>
              </a:defRPr>
            </a:lvl7pPr>
            <a:lvl8pPr indent="0" lvl="7" marL="0" marR="0" rtl="0" algn="r">
              <a:spcBef>
                <a:spcPts val="0"/>
              </a:spcBef>
              <a:buNone/>
              <a:defRPr sz="900">
                <a:solidFill>
                  <a:schemeClr val="accent1"/>
                </a:solidFill>
                <a:latin typeface="Trebuchet MS"/>
                <a:ea typeface="Trebuchet MS"/>
                <a:cs typeface="Trebuchet MS"/>
                <a:sym typeface="Trebuchet MS"/>
              </a:defRPr>
            </a:lvl8pPr>
            <a:lvl9pPr indent="0" lvl="8" marL="0" marR="0" rtl="0" algn="r">
              <a:spcBef>
                <a:spcPts val="0"/>
              </a:spcBef>
              <a:buNone/>
              <a:defRPr sz="900">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196" name="Shape 196"/>
        <p:cNvGrpSpPr/>
        <p:nvPr/>
      </p:nvGrpSpPr>
      <p:grpSpPr>
        <a:xfrm>
          <a:off x="0" y="0"/>
          <a:ext cx="0" cy="0"/>
          <a:chOff x="0" y="0"/>
          <a:chExt cx="0" cy="0"/>
        </a:xfrm>
      </p:grpSpPr>
      <p:sp>
        <p:nvSpPr>
          <p:cNvPr id="197" name="Shape 197"/>
          <p:cNvSpPr txBox="1"/>
          <p:nvPr>
            <p:ph type="title"/>
          </p:nvPr>
        </p:nvSpPr>
        <p:spPr>
          <a:xfrm>
            <a:off x="677334" y="609600"/>
            <a:ext cx="8596800" cy="1320900"/>
          </a:xfrm>
          <a:prstGeom prst="rect">
            <a:avLst/>
          </a:prstGeom>
          <a:noFill/>
          <a:ln>
            <a:noFill/>
          </a:ln>
        </p:spPr>
        <p:txBody>
          <a:bodyPr anchorCtr="0" anchor="t" bIns="91425" lIns="91425" spcFirstLastPara="1" rIns="91425" wrap="square" tIns="91425"/>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98" name="Shape 198"/>
          <p:cNvSpPr txBox="1"/>
          <p:nvPr>
            <p:ph idx="1" type="body"/>
          </p:nvPr>
        </p:nvSpPr>
        <p:spPr>
          <a:xfrm>
            <a:off x="675745" y="2160983"/>
            <a:ext cx="4185600" cy="576300"/>
          </a:xfrm>
          <a:prstGeom prst="rect">
            <a:avLst/>
          </a:prstGeom>
          <a:noFill/>
          <a:ln>
            <a:noFill/>
          </a:ln>
        </p:spPr>
        <p:txBody>
          <a:bodyPr anchorCtr="0" anchor="b" bIns="91425" lIns="91425" spcFirstLastPara="1" rIns="91425" wrap="square" tIns="91425"/>
          <a:lstStyle>
            <a:lvl1pPr indent="-228600" lvl="0" marL="457200" marR="0" rtl="0" algn="l">
              <a:spcBef>
                <a:spcPts val="1000"/>
              </a:spcBef>
              <a:spcAft>
                <a:spcPts val="0"/>
              </a:spcAft>
              <a:buClr>
                <a:schemeClr val="accent1"/>
              </a:buClr>
              <a:buSzPts val="1920"/>
              <a:buFont typeface="Noto Sans Symbols"/>
              <a:buNone/>
              <a:defRPr b="0" i="0" sz="2400" u="none" cap="none" strike="noStrike">
                <a:solidFill>
                  <a:srgbClr val="3F3F3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600"/>
              <a:buFont typeface="Noto Sans Symbols"/>
              <a:buNone/>
              <a:defRPr b="1" i="0" sz="2000" u="none" cap="none" strike="noStrike">
                <a:solidFill>
                  <a:srgbClr val="3F3F3F"/>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440"/>
              <a:buFont typeface="Noto Sans Symbols"/>
              <a:buNone/>
              <a:defRPr b="1" i="0" sz="1800" u="none" cap="none" strike="noStrike">
                <a:solidFill>
                  <a:srgbClr val="3F3F3F"/>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5pPr>
            <a:lvl6pPr indent="-228600" lvl="5" marL="27432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6pPr>
            <a:lvl7pPr indent="-228600" lvl="6" marL="32004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7pPr>
            <a:lvl8pPr indent="-228600" lvl="7" marL="36576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8pPr>
            <a:lvl9pPr indent="-228600" lvl="8" marL="41148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9pPr>
          </a:lstStyle>
          <a:p/>
        </p:txBody>
      </p:sp>
      <p:sp>
        <p:nvSpPr>
          <p:cNvPr id="199" name="Shape 199"/>
          <p:cNvSpPr txBox="1"/>
          <p:nvPr>
            <p:ph idx="2" type="body"/>
          </p:nvPr>
        </p:nvSpPr>
        <p:spPr>
          <a:xfrm>
            <a:off x="675745" y="2737245"/>
            <a:ext cx="4185600" cy="3304200"/>
          </a:xfrm>
          <a:prstGeom prst="rect">
            <a:avLst/>
          </a:prstGeom>
          <a:noFill/>
          <a:ln>
            <a:noFill/>
          </a:ln>
        </p:spPr>
        <p:txBody>
          <a:bodyPr anchorCtr="0" anchor="t" bIns="91425" lIns="91425" spcFirstLastPara="1" rIns="91425" wrap="square" tIns="91425"/>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00" name="Shape 200"/>
          <p:cNvSpPr txBox="1"/>
          <p:nvPr>
            <p:ph idx="3" type="body"/>
          </p:nvPr>
        </p:nvSpPr>
        <p:spPr>
          <a:xfrm>
            <a:off x="5088383" y="2160983"/>
            <a:ext cx="4185600" cy="576300"/>
          </a:xfrm>
          <a:prstGeom prst="rect">
            <a:avLst/>
          </a:prstGeom>
          <a:noFill/>
          <a:ln>
            <a:noFill/>
          </a:ln>
        </p:spPr>
        <p:txBody>
          <a:bodyPr anchorCtr="0" anchor="b" bIns="91425" lIns="91425" spcFirstLastPara="1" rIns="91425" wrap="square" tIns="91425"/>
          <a:lstStyle>
            <a:lvl1pPr indent="-228600" lvl="0" marL="457200" marR="0" rtl="0" algn="l">
              <a:spcBef>
                <a:spcPts val="1000"/>
              </a:spcBef>
              <a:spcAft>
                <a:spcPts val="0"/>
              </a:spcAft>
              <a:buClr>
                <a:schemeClr val="accent1"/>
              </a:buClr>
              <a:buSzPts val="1920"/>
              <a:buFont typeface="Noto Sans Symbols"/>
              <a:buNone/>
              <a:defRPr b="0" i="0" sz="2400" u="none" cap="none" strike="noStrike">
                <a:solidFill>
                  <a:srgbClr val="3F3F3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600"/>
              <a:buFont typeface="Noto Sans Symbols"/>
              <a:buNone/>
              <a:defRPr b="1" i="0" sz="2000" u="none" cap="none" strike="noStrike">
                <a:solidFill>
                  <a:srgbClr val="3F3F3F"/>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440"/>
              <a:buFont typeface="Noto Sans Symbols"/>
              <a:buNone/>
              <a:defRPr b="1" i="0" sz="1800" u="none" cap="none" strike="noStrike">
                <a:solidFill>
                  <a:srgbClr val="3F3F3F"/>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5pPr>
            <a:lvl6pPr indent="-228600" lvl="5" marL="27432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6pPr>
            <a:lvl7pPr indent="-228600" lvl="6" marL="32004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7pPr>
            <a:lvl8pPr indent="-228600" lvl="7" marL="36576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8pPr>
            <a:lvl9pPr indent="-228600" lvl="8" marL="41148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9pPr>
          </a:lstStyle>
          <a:p/>
        </p:txBody>
      </p:sp>
      <p:sp>
        <p:nvSpPr>
          <p:cNvPr id="201" name="Shape 201"/>
          <p:cNvSpPr txBox="1"/>
          <p:nvPr>
            <p:ph idx="4" type="body"/>
          </p:nvPr>
        </p:nvSpPr>
        <p:spPr>
          <a:xfrm>
            <a:off x="5088384" y="2737245"/>
            <a:ext cx="4185600" cy="3304200"/>
          </a:xfrm>
          <a:prstGeom prst="rect">
            <a:avLst/>
          </a:prstGeom>
          <a:noFill/>
          <a:ln>
            <a:noFill/>
          </a:ln>
        </p:spPr>
        <p:txBody>
          <a:bodyPr anchorCtr="0" anchor="t" bIns="91425" lIns="91425" spcFirstLastPara="1" rIns="91425" wrap="square" tIns="91425"/>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02" name="Shape 202"/>
          <p:cNvSpPr txBox="1"/>
          <p:nvPr>
            <p:ph idx="10" type="dt"/>
          </p:nvPr>
        </p:nvSpPr>
        <p:spPr>
          <a:xfrm>
            <a:off x="7205133" y="6041362"/>
            <a:ext cx="912000" cy="36510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3" name="Shape 203"/>
          <p:cNvSpPr txBox="1"/>
          <p:nvPr>
            <p:ph idx="11" type="ftr"/>
          </p:nvPr>
        </p:nvSpPr>
        <p:spPr>
          <a:xfrm>
            <a:off x="677334" y="6041362"/>
            <a:ext cx="6297600" cy="3651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4" name="Shape 204"/>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900">
                <a:solidFill>
                  <a:schemeClr val="accent1"/>
                </a:solidFill>
                <a:latin typeface="Trebuchet MS"/>
                <a:ea typeface="Trebuchet MS"/>
                <a:cs typeface="Trebuchet MS"/>
                <a:sym typeface="Trebuchet MS"/>
              </a:defRPr>
            </a:lvl1pPr>
            <a:lvl2pPr indent="0" lvl="1" marL="0" marR="0" rtl="0" algn="r">
              <a:spcBef>
                <a:spcPts val="0"/>
              </a:spcBef>
              <a:buNone/>
              <a:defRPr sz="900">
                <a:solidFill>
                  <a:schemeClr val="accent1"/>
                </a:solidFill>
                <a:latin typeface="Trebuchet MS"/>
                <a:ea typeface="Trebuchet MS"/>
                <a:cs typeface="Trebuchet MS"/>
                <a:sym typeface="Trebuchet MS"/>
              </a:defRPr>
            </a:lvl2pPr>
            <a:lvl3pPr indent="0" lvl="2" marL="0" marR="0" rtl="0" algn="r">
              <a:spcBef>
                <a:spcPts val="0"/>
              </a:spcBef>
              <a:buNone/>
              <a:defRPr sz="900">
                <a:solidFill>
                  <a:schemeClr val="accent1"/>
                </a:solidFill>
                <a:latin typeface="Trebuchet MS"/>
                <a:ea typeface="Trebuchet MS"/>
                <a:cs typeface="Trebuchet MS"/>
                <a:sym typeface="Trebuchet MS"/>
              </a:defRPr>
            </a:lvl3pPr>
            <a:lvl4pPr indent="0" lvl="3" marL="0" marR="0" rtl="0" algn="r">
              <a:spcBef>
                <a:spcPts val="0"/>
              </a:spcBef>
              <a:buNone/>
              <a:defRPr sz="900">
                <a:solidFill>
                  <a:schemeClr val="accent1"/>
                </a:solidFill>
                <a:latin typeface="Trebuchet MS"/>
                <a:ea typeface="Trebuchet MS"/>
                <a:cs typeface="Trebuchet MS"/>
                <a:sym typeface="Trebuchet MS"/>
              </a:defRPr>
            </a:lvl4pPr>
            <a:lvl5pPr indent="0" lvl="4" marL="0" marR="0" rtl="0" algn="r">
              <a:spcBef>
                <a:spcPts val="0"/>
              </a:spcBef>
              <a:buNone/>
              <a:defRPr sz="900">
                <a:solidFill>
                  <a:schemeClr val="accent1"/>
                </a:solidFill>
                <a:latin typeface="Trebuchet MS"/>
                <a:ea typeface="Trebuchet MS"/>
                <a:cs typeface="Trebuchet MS"/>
                <a:sym typeface="Trebuchet MS"/>
              </a:defRPr>
            </a:lvl5pPr>
            <a:lvl6pPr indent="0" lvl="5" marL="0" marR="0" rtl="0" algn="r">
              <a:spcBef>
                <a:spcPts val="0"/>
              </a:spcBef>
              <a:buNone/>
              <a:defRPr sz="900">
                <a:solidFill>
                  <a:schemeClr val="accent1"/>
                </a:solidFill>
                <a:latin typeface="Trebuchet MS"/>
                <a:ea typeface="Trebuchet MS"/>
                <a:cs typeface="Trebuchet MS"/>
                <a:sym typeface="Trebuchet MS"/>
              </a:defRPr>
            </a:lvl6pPr>
            <a:lvl7pPr indent="0" lvl="6" marL="0" marR="0" rtl="0" algn="r">
              <a:spcBef>
                <a:spcPts val="0"/>
              </a:spcBef>
              <a:buNone/>
              <a:defRPr sz="900">
                <a:solidFill>
                  <a:schemeClr val="accent1"/>
                </a:solidFill>
                <a:latin typeface="Trebuchet MS"/>
                <a:ea typeface="Trebuchet MS"/>
                <a:cs typeface="Trebuchet MS"/>
                <a:sym typeface="Trebuchet MS"/>
              </a:defRPr>
            </a:lvl7pPr>
            <a:lvl8pPr indent="0" lvl="7" marL="0" marR="0" rtl="0" algn="r">
              <a:spcBef>
                <a:spcPts val="0"/>
              </a:spcBef>
              <a:buNone/>
              <a:defRPr sz="900">
                <a:solidFill>
                  <a:schemeClr val="accent1"/>
                </a:solidFill>
                <a:latin typeface="Trebuchet MS"/>
                <a:ea typeface="Trebuchet MS"/>
                <a:cs typeface="Trebuchet MS"/>
                <a:sym typeface="Trebuchet MS"/>
              </a:defRPr>
            </a:lvl8pPr>
            <a:lvl9pPr indent="0" lvl="8" marL="0" marR="0" rtl="0" algn="r">
              <a:spcBef>
                <a:spcPts val="0"/>
              </a:spcBef>
              <a:buNone/>
              <a:defRPr sz="900">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05" name="Shape 205"/>
        <p:cNvGrpSpPr/>
        <p:nvPr/>
      </p:nvGrpSpPr>
      <p:grpSpPr>
        <a:xfrm>
          <a:off x="0" y="0"/>
          <a:ext cx="0" cy="0"/>
          <a:chOff x="0" y="0"/>
          <a:chExt cx="0" cy="0"/>
        </a:xfrm>
      </p:grpSpPr>
      <p:sp>
        <p:nvSpPr>
          <p:cNvPr id="206" name="Shape 206"/>
          <p:cNvSpPr txBox="1"/>
          <p:nvPr>
            <p:ph type="title"/>
          </p:nvPr>
        </p:nvSpPr>
        <p:spPr>
          <a:xfrm>
            <a:off x="677334" y="609600"/>
            <a:ext cx="8596800" cy="1320900"/>
          </a:xfrm>
          <a:prstGeom prst="rect">
            <a:avLst/>
          </a:prstGeom>
          <a:noFill/>
          <a:ln>
            <a:noFill/>
          </a:ln>
        </p:spPr>
        <p:txBody>
          <a:bodyPr anchorCtr="0" anchor="t" bIns="91425" lIns="91425" spcFirstLastPara="1" rIns="91425" wrap="square" tIns="91425"/>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07" name="Shape 207"/>
          <p:cNvSpPr txBox="1"/>
          <p:nvPr>
            <p:ph idx="10" type="dt"/>
          </p:nvPr>
        </p:nvSpPr>
        <p:spPr>
          <a:xfrm>
            <a:off x="7205133" y="6041362"/>
            <a:ext cx="912000" cy="36510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8" name="Shape 208"/>
          <p:cNvSpPr txBox="1"/>
          <p:nvPr>
            <p:ph idx="11" type="ftr"/>
          </p:nvPr>
        </p:nvSpPr>
        <p:spPr>
          <a:xfrm>
            <a:off x="677334" y="6041362"/>
            <a:ext cx="6297600" cy="3651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09" name="Shape 209"/>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900">
                <a:solidFill>
                  <a:schemeClr val="accent1"/>
                </a:solidFill>
                <a:latin typeface="Trebuchet MS"/>
                <a:ea typeface="Trebuchet MS"/>
                <a:cs typeface="Trebuchet MS"/>
                <a:sym typeface="Trebuchet MS"/>
              </a:defRPr>
            </a:lvl1pPr>
            <a:lvl2pPr indent="0" lvl="1" marL="0" marR="0" rtl="0" algn="r">
              <a:spcBef>
                <a:spcPts val="0"/>
              </a:spcBef>
              <a:buNone/>
              <a:defRPr sz="900">
                <a:solidFill>
                  <a:schemeClr val="accent1"/>
                </a:solidFill>
                <a:latin typeface="Trebuchet MS"/>
                <a:ea typeface="Trebuchet MS"/>
                <a:cs typeface="Trebuchet MS"/>
                <a:sym typeface="Trebuchet MS"/>
              </a:defRPr>
            </a:lvl2pPr>
            <a:lvl3pPr indent="0" lvl="2" marL="0" marR="0" rtl="0" algn="r">
              <a:spcBef>
                <a:spcPts val="0"/>
              </a:spcBef>
              <a:buNone/>
              <a:defRPr sz="900">
                <a:solidFill>
                  <a:schemeClr val="accent1"/>
                </a:solidFill>
                <a:latin typeface="Trebuchet MS"/>
                <a:ea typeface="Trebuchet MS"/>
                <a:cs typeface="Trebuchet MS"/>
                <a:sym typeface="Trebuchet MS"/>
              </a:defRPr>
            </a:lvl3pPr>
            <a:lvl4pPr indent="0" lvl="3" marL="0" marR="0" rtl="0" algn="r">
              <a:spcBef>
                <a:spcPts val="0"/>
              </a:spcBef>
              <a:buNone/>
              <a:defRPr sz="900">
                <a:solidFill>
                  <a:schemeClr val="accent1"/>
                </a:solidFill>
                <a:latin typeface="Trebuchet MS"/>
                <a:ea typeface="Trebuchet MS"/>
                <a:cs typeface="Trebuchet MS"/>
                <a:sym typeface="Trebuchet MS"/>
              </a:defRPr>
            </a:lvl4pPr>
            <a:lvl5pPr indent="0" lvl="4" marL="0" marR="0" rtl="0" algn="r">
              <a:spcBef>
                <a:spcPts val="0"/>
              </a:spcBef>
              <a:buNone/>
              <a:defRPr sz="900">
                <a:solidFill>
                  <a:schemeClr val="accent1"/>
                </a:solidFill>
                <a:latin typeface="Trebuchet MS"/>
                <a:ea typeface="Trebuchet MS"/>
                <a:cs typeface="Trebuchet MS"/>
                <a:sym typeface="Trebuchet MS"/>
              </a:defRPr>
            </a:lvl5pPr>
            <a:lvl6pPr indent="0" lvl="5" marL="0" marR="0" rtl="0" algn="r">
              <a:spcBef>
                <a:spcPts val="0"/>
              </a:spcBef>
              <a:buNone/>
              <a:defRPr sz="900">
                <a:solidFill>
                  <a:schemeClr val="accent1"/>
                </a:solidFill>
                <a:latin typeface="Trebuchet MS"/>
                <a:ea typeface="Trebuchet MS"/>
                <a:cs typeface="Trebuchet MS"/>
                <a:sym typeface="Trebuchet MS"/>
              </a:defRPr>
            </a:lvl6pPr>
            <a:lvl7pPr indent="0" lvl="6" marL="0" marR="0" rtl="0" algn="r">
              <a:spcBef>
                <a:spcPts val="0"/>
              </a:spcBef>
              <a:buNone/>
              <a:defRPr sz="900">
                <a:solidFill>
                  <a:schemeClr val="accent1"/>
                </a:solidFill>
                <a:latin typeface="Trebuchet MS"/>
                <a:ea typeface="Trebuchet MS"/>
                <a:cs typeface="Trebuchet MS"/>
                <a:sym typeface="Trebuchet MS"/>
              </a:defRPr>
            </a:lvl7pPr>
            <a:lvl8pPr indent="0" lvl="7" marL="0" marR="0" rtl="0" algn="r">
              <a:spcBef>
                <a:spcPts val="0"/>
              </a:spcBef>
              <a:buNone/>
              <a:defRPr sz="900">
                <a:solidFill>
                  <a:schemeClr val="accent1"/>
                </a:solidFill>
                <a:latin typeface="Trebuchet MS"/>
                <a:ea typeface="Trebuchet MS"/>
                <a:cs typeface="Trebuchet MS"/>
                <a:sym typeface="Trebuchet MS"/>
              </a:defRPr>
            </a:lvl8pPr>
            <a:lvl9pPr indent="0" lvl="8" marL="0" marR="0" rtl="0" algn="r">
              <a:spcBef>
                <a:spcPts val="0"/>
              </a:spcBef>
              <a:buNone/>
              <a:defRPr sz="900">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10" name="Shape 210"/>
        <p:cNvGrpSpPr/>
        <p:nvPr/>
      </p:nvGrpSpPr>
      <p:grpSpPr>
        <a:xfrm>
          <a:off x="0" y="0"/>
          <a:ext cx="0" cy="0"/>
          <a:chOff x="0" y="0"/>
          <a:chExt cx="0" cy="0"/>
        </a:xfrm>
      </p:grpSpPr>
      <p:sp>
        <p:nvSpPr>
          <p:cNvPr id="211" name="Shape 211"/>
          <p:cNvSpPr txBox="1"/>
          <p:nvPr>
            <p:ph idx="10" type="dt"/>
          </p:nvPr>
        </p:nvSpPr>
        <p:spPr>
          <a:xfrm>
            <a:off x="7205133" y="6041362"/>
            <a:ext cx="912000" cy="36510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2" name="Shape 212"/>
          <p:cNvSpPr txBox="1"/>
          <p:nvPr>
            <p:ph idx="11" type="ftr"/>
          </p:nvPr>
        </p:nvSpPr>
        <p:spPr>
          <a:xfrm>
            <a:off x="677334" y="6041362"/>
            <a:ext cx="6297600" cy="3651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3" name="Shape 213"/>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900">
                <a:solidFill>
                  <a:schemeClr val="accent1"/>
                </a:solidFill>
                <a:latin typeface="Trebuchet MS"/>
                <a:ea typeface="Trebuchet MS"/>
                <a:cs typeface="Trebuchet MS"/>
                <a:sym typeface="Trebuchet MS"/>
              </a:defRPr>
            </a:lvl1pPr>
            <a:lvl2pPr indent="0" lvl="1" marL="0" marR="0" rtl="0" algn="r">
              <a:spcBef>
                <a:spcPts val="0"/>
              </a:spcBef>
              <a:buNone/>
              <a:defRPr sz="900">
                <a:solidFill>
                  <a:schemeClr val="accent1"/>
                </a:solidFill>
                <a:latin typeface="Trebuchet MS"/>
                <a:ea typeface="Trebuchet MS"/>
                <a:cs typeface="Trebuchet MS"/>
                <a:sym typeface="Trebuchet MS"/>
              </a:defRPr>
            </a:lvl2pPr>
            <a:lvl3pPr indent="0" lvl="2" marL="0" marR="0" rtl="0" algn="r">
              <a:spcBef>
                <a:spcPts val="0"/>
              </a:spcBef>
              <a:buNone/>
              <a:defRPr sz="900">
                <a:solidFill>
                  <a:schemeClr val="accent1"/>
                </a:solidFill>
                <a:latin typeface="Trebuchet MS"/>
                <a:ea typeface="Trebuchet MS"/>
                <a:cs typeface="Trebuchet MS"/>
                <a:sym typeface="Trebuchet MS"/>
              </a:defRPr>
            </a:lvl3pPr>
            <a:lvl4pPr indent="0" lvl="3" marL="0" marR="0" rtl="0" algn="r">
              <a:spcBef>
                <a:spcPts val="0"/>
              </a:spcBef>
              <a:buNone/>
              <a:defRPr sz="900">
                <a:solidFill>
                  <a:schemeClr val="accent1"/>
                </a:solidFill>
                <a:latin typeface="Trebuchet MS"/>
                <a:ea typeface="Trebuchet MS"/>
                <a:cs typeface="Trebuchet MS"/>
                <a:sym typeface="Trebuchet MS"/>
              </a:defRPr>
            </a:lvl4pPr>
            <a:lvl5pPr indent="0" lvl="4" marL="0" marR="0" rtl="0" algn="r">
              <a:spcBef>
                <a:spcPts val="0"/>
              </a:spcBef>
              <a:buNone/>
              <a:defRPr sz="900">
                <a:solidFill>
                  <a:schemeClr val="accent1"/>
                </a:solidFill>
                <a:latin typeface="Trebuchet MS"/>
                <a:ea typeface="Trebuchet MS"/>
                <a:cs typeface="Trebuchet MS"/>
                <a:sym typeface="Trebuchet MS"/>
              </a:defRPr>
            </a:lvl5pPr>
            <a:lvl6pPr indent="0" lvl="5" marL="0" marR="0" rtl="0" algn="r">
              <a:spcBef>
                <a:spcPts val="0"/>
              </a:spcBef>
              <a:buNone/>
              <a:defRPr sz="900">
                <a:solidFill>
                  <a:schemeClr val="accent1"/>
                </a:solidFill>
                <a:latin typeface="Trebuchet MS"/>
                <a:ea typeface="Trebuchet MS"/>
                <a:cs typeface="Trebuchet MS"/>
                <a:sym typeface="Trebuchet MS"/>
              </a:defRPr>
            </a:lvl6pPr>
            <a:lvl7pPr indent="0" lvl="6" marL="0" marR="0" rtl="0" algn="r">
              <a:spcBef>
                <a:spcPts val="0"/>
              </a:spcBef>
              <a:buNone/>
              <a:defRPr sz="900">
                <a:solidFill>
                  <a:schemeClr val="accent1"/>
                </a:solidFill>
                <a:latin typeface="Trebuchet MS"/>
                <a:ea typeface="Trebuchet MS"/>
                <a:cs typeface="Trebuchet MS"/>
                <a:sym typeface="Trebuchet MS"/>
              </a:defRPr>
            </a:lvl7pPr>
            <a:lvl8pPr indent="0" lvl="7" marL="0" marR="0" rtl="0" algn="r">
              <a:spcBef>
                <a:spcPts val="0"/>
              </a:spcBef>
              <a:buNone/>
              <a:defRPr sz="900">
                <a:solidFill>
                  <a:schemeClr val="accent1"/>
                </a:solidFill>
                <a:latin typeface="Trebuchet MS"/>
                <a:ea typeface="Trebuchet MS"/>
                <a:cs typeface="Trebuchet MS"/>
                <a:sym typeface="Trebuchet MS"/>
              </a:defRPr>
            </a:lvl8pPr>
            <a:lvl9pPr indent="0" lvl="8" marL="0" marR="0" rtl="0" algn="r">
              <a:spcBef>
                <a:spcPts val="0"/>
              </a:spcBef>
              <a:buNone/>
              <a:defRPr sz="900">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214" name="Shape 214"/>
        <p:cNvGrpSpPr/>
        <p:nvPr/>
      </p:nvGrpSpPr>
      <p:grpSpPr>
        <a:xfrm>
          <a:off x="0" y="0"/>
          <a:ext cx="0" cy="0"/>
          <a:chOff x="0" y="0"/>
          <a:chExt cx="0" cy="0"/>
        </a:xfrm>
      </p:grpSpPr>
      <p:sp>
        <p:nvSpPr>
          <p:cNvPr id="215" name="Shape 215"/>
          <p:cNvSpPr txBox="1"/>
          <p:nvPr>
            <p:ph type="title"/>
          </p:nvPr>
        </p:nvSpPr>
        <p:spPr>
          <a:xfrm>
            <a:off x="677334" y="1498604"/>
            <a:ext cx="3854400" cy="1278600"/>
          </a:xfrm>
          <a:prstGeom prst="rect">
            <a:avLst/>
          </a:prstGeom>
          <a:noFill/>
          <a:ln>
            <a:noFill/>
          </a:ln>
        </p:spPr>
        <p:txBody>
          <a:bodyPr anchorCtr="0" anchor="b" bIns="91425" lIns="91425" spcFirstLastPara="1" rIns="91425" wrap="square" tIns="91425"/>
          <a:lstStyle>
            <a:lvl1pPr lvl="0" marR="0" rtl="0" algn="l">
              <a:spcBef>
                <a:spcPts val="0"/>
              </a:spcBef>
              <a:spcAft>
                <a:spcPts val="0"/>
              </a:spcAft>
              <a:buClr>
                <a:schemeClr val="accent1"/>
              </a:buClr>
              <a:buSzPts val="2000"/>
              <a:buFont typeface="Trebuchet MS"/>
              <a:buNone/>
              <a:defRPr b="0" i="0" sz="20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16" name="Shape 216"/>
          <p:cNvSpPr txBox="1"/>
          <p:nvPr>
            <p:ph idx="1" type="body"/>
          </p:nvPr>
        </p:nvSpPr>
        <p:spPr>
          <a:xfrm>
            <a:off x="4760461" y="514924"/>
            <a:ext cx="4513500" cy="5526300"/>
          </a:xfrm>
          <a:prstGeom prst="rect">
            <a:avLst/>
          </a:prstGeom>
          <a:noFill/>
          <a:ln>
            <a:noFill/>
          </a:ln>
        </p:spPr>
        <p:txBody>
          <a:bodyPr anchorCtr="0" anchor="t" bIns="91425" lIns="91425" spcFirstLastPara="1" rIns="91425" wrap="square" tIns="91425"/>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17" name="Shape 217"/>
          <p:cNvSpPr txBox="1"/>
          <p:nvPr>
            <p:ph idx="2" type="body"/>
          </p:nvPr>
        </p:nvSpPr>
        <p:spPr>
          <a:xfrm>
            <a:off x="677334" y="2777069"/>
            <a:ext cx="3854400" cy="2584500"/>
          </a:xfrm>
          <a:prstGeom prst="rect">
            <a:avLst/>
          </a:prstGeom>
          <a:noFill/>
          <a:ln>
            <a:noFill/>
          </a:ln>
        </p:spPr>
        <p:txBody>
          <a:bodyPr anchorCtr="0" anchor="t" bIns="91425" lIns="91425" spcFirstLastPara="1" rIns="91425" wrap="square" tIns="91425"/>
          <a:lstStyle>
            <a:lvl1pPr indent="-228600" lvl="0" marL="457200" marR="0" rtl="0" algn="l">
              <a:spcBef>
                <a:spcPts val="1000"/>
              </a:spcBef>
              <a:spcAft>
                <a:spcPts val="0"/>
              </a:spcAft>
              <a:buClr>
                <a:schemeClr val="accent1"/>
              </a:buClr>
              <a:buSzPts val="1120"/>
              <a:buFont typeface="Noto Sans Symbols"/>
              <a:buNone/>
              <a:defRPr b="0" i="0" sz="1400" u="none" cap="none" strike="noStrike">
                <a:solidFill>
                  <a:srgbClr val="3F3F3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120"/>
              <a:buFont typeface="Noto Sans Symbols"/>
              <a:buNone/>
              <a:defRPr b="0" i="0" sz="1400" u="none" cap="none" strike="noStrike">
                <a:solidFill>
                  <a:srgbClr val="3F3F3F"/>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5pPr>
            <a:lvl6pPr indent="-228600" lvl="5" marL="2743200" marR="0" rtl="0" algn="l">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6pPr>
            <a:lvl7pPr indent="-228600" lvl="6" marL="3200400" marR="0" rtl="0" algn="l">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7pPr>
            <a:lvl8pPr indent="-228600" lvl="7" marL="3657600" marR="0" rtl="0" algn="l">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8pPr>
            <a:lvl9pPr indent="-228600" lvl="8" marL="4114800" marR="0" rtl="0" algn="l">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9pPr>
          </a:lstStyle>
          <a:p/>
        </p:txBody>
      </p:sp>
      <p:sp>
        <p:nvSpPr>
          <p:cNvPr id="218" name="Shape 218"/>
          <p:cNvSpPr txBox="1"/>
          <p:nvPr>
            <p:ph idx="10" type="dt"/>
          </p:nvPr>
        </p:nvSpPr>
        <p:spPr>
          <a:xfrm>
            <a:off x="7205133" y="6041362"/>
            <a:ext cx="912000" cy="36510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19" name="Shape 219"/>
          <p:cNvSpPr txBox="1"/>
          <p:nvPr>
            <p:ph idx="11" type="ftr"/>
          </p:nvPr>
        </p:nvSpPr>
        <p:spPr>
          <a:xfrm>
            <a:off x="677334" y="6041362"/>
            <a:ext cx="6297600" cy="3651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20" name="Shape 220"/>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900">
                <a:solidFill>
                  <a:schemeClr val="accent1"/>
                </a:solidFill>
                <a:latin typeface="Trebuchet MS"/>
                <a:ea typeface="Trebuchet MS"/>
                <a:cs typeface="Trebuchet MS"/>
                <a:sym typeface="Trebuchet MS"/>
              </a:defRPr>
            </a:lvl1pPr>
            <a:lvl2pPr indent="0" lvl="1" marL="0" marR="0" rtl="0" algn="r">
              <a:spcBef>
                <a:spcPts val="0"/>
              </a:spcBef>
              <a:buNone/>
              <a:defRPr sz="900">
                <a:solidFill>
                  <a:schemeClr val="accent1"/>
                </a:solidFill>
                <a:latin typeface="Trebuchet MS"/>
                <a:ea typeface="Trebuchet MS"/>
                <a:cs typeface="Trebuchet MS"/>
                <a:sym typeface="Trebuchet MS"/>
              </a:defRPr>
            </a:lvl2pPr>
            <a:lvl3pPr indent="0" lvl="2" marL="0" marR="0" rtl="0" algn="r">
              <a:spcBef>
                <a:spcPts val="0"/>
              </a:spcBef>
              <a:buNone/>
              <a:defRPr sz="900">
                <a:solidFill>
                  <a:schemeClr val="accent1"/>
                </a:solidFill>
                <a:latin typeface="Trebuchet MS"/>
                <a:ea typeface="Trebuchet MS"/>
                <a:cs typeface="Trebuchet MS"/>
                <a:sym typeface="Trebuchet MS"/>
              </a:defRPr>
            </a:lvl3pPr>
            <a:lvl4pPr indent="0" lvl="3" marL="0" marR="0" rtl="0" algn="r">
              <a:spcBef>
                <a:spcPts val="0"/>
              </a:spcBef>
              <a:buNone/>
              <a:defRPr sz="900">
                <a:solidFill>
                  <a:schemeClr val="accent1"/>
                </a:solidFill>
                <a:latin typeface="Trebuchet MS"/>
                <a:ea typeface="Trebuchet MS"/>
                <a:cs typeface="Trebuchet MS"/>
                <a:sym typeface="Trebuchet MS"/>
              </a:defRPr>
            </a:lvl4pPr>
            <a:lvl5pPr indent="0" lvl="4" marL="0" marR="0" rtl="0" algn="r">
              <a:spcBef>
                <a:spcPts val="0"/>
              </a:spcBef>
              <a:buNone/>
              <a:defRPr sz="900">
                <a:solidFill>
                  <a:schemeClr val="accent1"/>
                </a:solidFill>
                <a:latin typeface="Trebuchet MS"/>
                <a:ea typeface="Trebuchet MS"/>
                <a:cs typeface="Trebuchet MS"/>
                <a:sym typeface="Trebuchet MS"/>
              </a:defRPr>
            </a:lvl5pPr>
            <a:lvl6pPr indent="0" lvl="5" marL="0" marR="0" rtl="0" algn="r">
              <a:spcBef>
                <a:spcPts val="0"/>
              </a:spcBef>
              <a:buNone/>
              <a:defRPr sz="900">
                <a:solidFill>
                  <a:schemeClr val="accent1"/>
                </a:solidFill>
                <a:latin typeface="Trebuchet MS"/>
                <a:ea typeface="Trebuchet MS"/>
                <a:cs typeface="Trebuchet MS"/>
                <a:sym typeface="Trebuchet MS"/>
              </a:defRPr>
            </a:lvl6pPr>
            <a:lvl7pPr indent="0" lvl="6" marL="0" marR="0" rtl="0" algn="r">
              <a:spcBef>
                <a:spcPts val="0"/>
              </a:spcBef>
              <a:buNone/>
              <a:defRPr sz="900">
                <a:solidFill>
                  <a:schemeClr val="accent1"/>
                </a:solidFill>
                <a:latin typeface="Trebuchet MS"/>
                <a:ea typeface="Trebuchet MS"/>
                <a:cs typeface="Trebuchet MS"/>
                <a:sym typeface="Trebuchet MS"/>
              </a:defRPr>
            </a:lvl7pPr>
            <a:lvl8pPr indent="0" lvl="7" marL="0" marR="0" rtl="0" algn="r">
              <a:spcBef>
                <a:spcPts val="0"/>
              </a:spcBef>
              <a:buNone/>
              <a:defRPr sz="900">
                <a:solidFill>
                  <a:schemeClr val="accent1"/>
                </a:solidFill>
                <a:latin typeface="Trebuchet MS"/>
                <a:ea typeface="Trebuchet MS"/>
                <a:cs typeface="Trebuchet MS"/>
                <a:sym typeface="Trebuchet MS"/>
              </a:defRPr>
            </a:lvl8pPr>
            <a:lvl9pPr indent="0" lvl="8" marL="0" marR="0" rtl="0" algn="r">
              <a:spcBef>
                <a:spcPts val="0"/>
              </a:spcBef>
              <a:buNone/>
              <a:defRPr sz="900">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221" name="Shape 221"/>
        <p:cNvGrpSpPr/>
        <p:nvPr/>
      </p:nvGrpSpPr>
      <p:grpSpPr>
        <a:xfrm>
          <a:off x="0" y="0"/>
          <a:ext cx="0" cy="0"/>
          <a:chOff x="0" y="0"/>
          <a:chExt cx="0" cy="0"/>
        </a:xfrm>
      </p:grpSpPr>
      <p:sp>
        <p:nvSpPr>
          <p:cNvPr id="222" name="Shape 222"/>
          <p:cNvSpPr txBox="1"/>
          <p:nvPr>
            <p:ph type="title"/>
          </p:nvPr>
        </p:nvSpPr>
        <p:spPr>
          <a:xfrm>
            <a:off x="677334" y="4800600"/>
            <a:ext cx="8596800" cy="566700"/>
          </a:xfrm>
          <a:prstGeom prst="rect">
            <a:avLst/>
          </a:prstGeom>
          <a:noFill/>
          <a:ln>
            <a:noFill/>
          </a:ln>
        </p:spPr>
        <p:txBody>
          <a:bodyPr anchorCtr="0" anchor="b" bIns="91425" lIns="91425" spcFirstLastPara="1" rIns="91425" wrap="square" tIns="91425"/>
          <a:lstStyle>
            <a:lvl1pPr lvl="0" marR="0" rtl="0" algn="l">
              <a:spcBef>
                <a:spcPts val="0"/>
              </a:spcBef>
              <a:spcAft>
                <a:spcPts val="0"/>
              </a:spcAft>
              <a:buClr>
                <a:schemeClr val="accent1"/>
              </a:buClr>
              <a:buSzPts val="2400"/>
              <a:buFont typeface="Trebuchet MS"/>
              <a:buNone/>
              <a:defRPr b="0" i="0" sz="24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23" name="Shape 223"/>
          <p:cNvSpPr/>
          <p:nvPr>
            <p:ph idx="2" type="pic"/>
          </p:nvPr>
        </p:nvSpPr>
        <p:spPr>
          <a:xfrm>
            <a:off x="677334" y="609600"/>
            <a:ext cx="8596800" cy="3845700"/>
          </a:xfrm>
          <a:prstGeom prst="rect">
            <a:avLst/>
          </a:prstGeom>
          <a:noFill/>
          <a:ln>
            <a:noFill/>
          </a:ln>
        </p:spPr>
        <p:txBody>
          <a:bodyPr anchorCtr="0" anchor="t" bIns="91425" lIns="91425" spcFirstLastPara="1" rIns="91425" wrap="square" tIns="91425"/>
          <a:lstStyle>
            <a:lvl1pPr lvl="0" marR="0" rtl="0" algn="ct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224" name="Shape 224"/>
          <p:cNvSpPr txBox="1"/>
          <p:nvPr>
            <p:ph idx="1" type="body"/>
          </p:nvPr>
        </p:nvSpPr>
        <p:spPr>
          <a:xfrm>
            <a:off x="677334" y="5367338"/>
            <a:ext cx="8596800" cy="674100"/>
          </a:xfrm>
          <a:prstGeom prst="rect">
            <a:avLst/>
          </a:prstGeom>
          <a:noFill/>
          <a:ln>
            <a:noFill/>
          </a:ln>
        </p:spPr>
        <p:txBody>
          <a:bodyPr anchorCtr="0" anchor="t" bIns="91425" lIns="91425" spcFirstLastPara="1" rIns="91425" wrap="square" tIns="91425"/>
          <a:lstStyle>
            <a:lvl1pPr indent="-228600" lvl="0" marL="457200" marR="0" rtl="0" algn="l">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720"/>
              <a:buFont typeface="Noto Sans Symbols"/>
              <a:buNone/>
              <a:defRPr b="0" i="0" sz="900" u="none" cap="none" strike="noStrike">
                <a:solidFill>
                  <a:srgbClr val="3F3F3F"/>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720"/>
              <a:buFont typeface="Noto Sans Symbols"/>
              <a:buNone/>
              <a:defRPr b="0" i="0" sz="900" u="none" cap="none" strike="noStrike">
                <a:solidFill>
                  <a:srgbClr val="3F3F3F"/>
                </a:solidFill>
                <a:latin typeface="Trebuchet MS"/>
                <a:ea typeface="Trebuchet MS"/>
                <a:cs typeface="Trebuchet MS"/>
                <a:sym typeface="Trebuchet MS"/>
              </a:defRPr>
            </a:lvl5pPr>
            <a:lvl6pPr indent="-228600" lvl="5" marL="2743200" marR="0" rtl="0" algn="l">
              <a:spcBef>
                <a:spcPts val="1000"/>
              </a:spcBef>
              <a:spcAft>
                <a:spcPts val="0"/>
              </a:spcAft>
              <a:buClr>
                <a:schemeClr val="accent1"/>
              </a:buClr>
              <a:buSzPts val="720"/>
              <a:buFont typeface="Noto Sans Symbols"/>
              <a:buNone/>
              <a:defRPr b="0" i="0" sz="900" u="none" cap="none" strike="noStrike">
                <a:solidFill>
                  <a:srgbClr val="3F3F3F"/>
                </a:solidFill>
                <a:latin typeface="Trebuchet MS"/>
                <a:ea typeface="Trebuchet MS"/>
                <a:cs typeface="Trebuchet MS"/>
                <a:sym typeface="Trebuchet MS"/>
              </a:defRPr>
            </a:lvl6pPr>
            <a:lvl7pPr indent="-228600" lvl="6" marL="3200400" marR="0" rtl="0" algn="l">
              <a:spcBef>
                <a:spcPts val="1000"/>
              </a:spcBef>
              <a:spcAft>
                <a:spcPts val="0"/>
              </a:spcAft>
              <a:buClr>
                <a:schemeClr val="accent1"/>
              </a:buClr>
              <a:buSzPts val="720"/>
              <a:buFont typeface="Noto Sans Symbols"/>
              <a:buNone/>
              <a:defRPr b="0" i="0" sz="900" u="none" cap="none" strike="noStrike">
                <a:solidFill>
                  <a:srgbClr val="3F3F3F"/>
                </a:solidFill>
                <a:latin typeface="Trebuchet MS"/>
                <a:ea typeface="Trebuchet MS"/>
                <a:cs typeface="Trebuchet MS"/>
                <a:sym typeface="Trebuchet MS"/>
              </a:defRPr>
            </a:lvl7pPr>
            <a:lvl8pPr indent="-228600" lvl="7" marL="3657600" marR="0" rtl="0" algn="l">
              <a:spcBef>
                <a:spcPts val="1000"/>
              </a:spcBef>
              <a:spcAft>
                <a:spcPts val="0"/>
              </a:spcAft>
              <a:buClr>
                <a:schemeClr val="accent1"/>
              </a:buClr>
              <a:buSzPts val="720"/>
              <a:buFont typeface="Noto Sans Symbols"/>
              <a:buNone/>
              <a:defRPr b="0" i="0" sz="900" u="none" cap="none" strike="noStrike">
                <a:solidFill>
                  <a:srgbClr val="3F3F3F"/>
                </a:solidFill>
                <a:latin typeface="Trebuchet MS"/>
                <a:ea typeface="Trebuchet MS"/>
                <a:cs typeface="Trebuchet MS"/>
                <a:sym typeface="Trebuchet MS"/>
              </a:defRPr>
            </a:lvl8pPr>
            <a:lvl9pPr indent="-228600" lvl="8" marL="4114800" marR="0" rtl="0" algn="l">
              <a:spcBef>
                <a:spcPts val="1000"/>
              </a:spcBef>
              <a:spcAft>
                <a:spcPts val="0"/>
              </a:spcAft>
              <a:buClr>
                <a:schemeClr val="accent1"/>
              </a:buClr>
              <a:buSzPts val="720"/>
              <a:buFont typeface="Noto Sans Symbols"/>
              <a:buNone/>
              <a:defRPr b="0" i="0" sz="900" u="none" cap="none" strike="noStrike">
                <a:solidFill>
                  <a:srgbClr val="3F3F3F"/>
                </a:solidFill>
                <a:latin typeface="Trebuchet MS"/>
                <a:ea typeface="Trebuchet MS"/>
                <a:cs typeface="Trebuchet MS"/>
                <a:sym typeface="Trebuchet MS"/>
              </a:defRPr>
            </a:lvl9pPr>
          </a:lstStyle>
          <a:p/>
        </p:txBody>
      </p:sp>
      <p:sp>
        <p:nvSpPr>
          <p:cNvPr id="225" name="Shape 225"/>
          <p:cNvSpPr txBox="1"/>
          <p:nvPr>
            <p:ph idx="10" type="dt"/>
          </p:nvPr>
        </p:nvSpPr>
        <p:spPr>
          <a:xfrm>
            <a:off x="7205133" y="6041362"/>
            <a:ext cx="912000" cy="36510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26" name="Shape 226"/>
          <p:cNvSpPr txBox="1"/>
          <p:nvPr>
            <p:ph idx="11" type="ftr"/>
          </p:nvPr>
        </p:nvSpPr>
        <p:spPr>
          <a:xfrm>
            <a:off x="677334" y="6041362"/>
            <a:ext cx="6297600" cy="3651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27" name="Shape 227"/>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900">
                <a:solidFill>
                  <a:schemeClr val="accent1"/>
                </a:solidFill>
                <a:latin typeface="Trebuchet MS"/>
                <a:ea typeface="Trebuchet MS"/>
                <a:cs typeface="Trebuchet MS"/>
                <a:sym typeface="Trebuchet MS"/>
              </a:defRPr>
            </a:lvl1pPr>
            <a:lvl2pPr indent="0" lvl="1" marL="0" marR="0" rtl="0" algn="r">
              <a:spcBef>
                <a:spcPts val="0"/>
              </a:spcBef>
              <a:buNone/>
              <a:defRPr sz="900">
                <a:solidFill>
                  <a:schemeClr val="accent1"/>
                </a:solidFill>
                <a:latin typeface="Trebuchet MS"/>
                <a:ea typeface="Trebuchet MS"/>
                <a:cs typeface="Trebuchet MS"/>
                <a:sym typeface="Trebuchet MS"/>
              </a:defRPr>
            </a:lvl2pPr>
            <a:lvl3pPr indent="0" lvl="2" marL="0" marR="0" rtl="0" algn="r">
              <a:spcBef>
                <a:spcPts val="0"/>
              </a:spcBef>
              <a:buNone/>
              <a:defRPr sz="900">
                <a:solidFill>
                  <a:schemeClr val="accent1"/>
                </a:solidFill>
                <a:latin typeface="Trebuchet MS"/>
                <a:ea typeface="Trebuchet MS"/>
                <a:cs typeface="Trebuchet MS"/>
                <a:sym typeface="Trebuchet MS"/>
              </a:defRPr>
            </a:lvl3pPr>
            <a:lvl4pPr indent="0" lvl="3" marL="0" marR="0" rtl="0" algn="r">
              <a:spcBef>
                <a:spcPts val="0"/>
              </a:spcBef>
              <a:buNone/>
              <a:defRPr sz="900">
                <a:solidFill>
                  <a:schemeClr val="accent1"/>
                </a:solidFill>
                <a:latin typeface="Trebuchet MS"/>
                <a:ea typeface="Trebuchet MS"/>
                <a:cs typeface="Trebuchet MS"/>
                <a:sym typeface="Trebuchet MS"/>
              </a:defRPr>
            </a:lvl4pPr>
            <a:lvl5pPr indent="0" lvl="4" marL="0" marR="0" rtl="0" algn="r">
              <a:spcBef>
                <a:spcPts val="0"/>
              </a:spcBef>
              <a:buNone/>
              <a:defRPr sz="900">
                <a:solidFill>
                  <a:schemeClr val="accent1"/>
                </a:solidFill>
                <a:latin typeface="Trebuchet MS"/>
                <a:ea typeface="Trebuchet MS"/>
                <a:cs typeface="Trebuchet MS"/>
                <a:sym typeface="Trebuchet MS"/>
              </a:defRPr>
            </a:lvl5pPr>
            <a:lvl6pPr indent="0" lvl="5" marL="0" marR="0" rtl="0" algn="r">
              <a:spcBef>
                <a:spcPts val="0"/>
              </a:spcBef>
              <a:buNone/>
              <a:defRPr sz="900">
                <a:solidFill>
                  <a:schemeClr val="accent1"/>
                </a:solidFill>
                <a:latin typeface="Trebuchet MS"/>
                <a:ea typeface="Trebuchet MS"/>
                <a:cs typeface="Trebuchet MS"/>
                <a:sym typeface="Trebuchet MS"/>
              </a:defRPr>
            </a:lvl6pPr>
            <a:lvl7pPr indent="0" lvl="6" marL="0" marR="0" rtl="0" algn="r">
              <a:spcBef>
                <a:spcPts val="0"/>
              </a:spcBef>
              <a:buNone/>
              <a:defRPr sz="900">
                <a:solidFill>
                  <a:schemeClr val="accent1"/>
                </a:solidFill>
                <a:latin typeface="Trebuchet MS"/>
                <a:ea typeface="Trebuchet MS"/>
                <a:cs typeface="Trebuchet MS"/>
                <a:sym typeface="Trebuchet MS"/>
              </a:defRPr>
            </a:lvl7pPr>
            <a:lvl8pPr indent="0" lvl="7" marL="0" marR="0" rtl="0" algn="r">
              <a:spcBef>
                <a:spcPts val="0"/>
              </a:spcBef>
              <a:buNone/>
              <a:defRPr sz="900">
                <a:solidFill>
                  <a:schemeClr val="accent1"/>
                </a:solidFill>
                <a:latin typeface="Trebuchet MS"/>
                <a:ea typeface="Trebuchet MS"/>
                <a:cs typeface="Trebuchet MS"/>
                <a:sym typeface="Trebuchet MS"/>
              </a:defRPr>
            </a:lvl8pPr>
            <a:lvl9pPr indent="0" lvl="8" marL="0" marR="0" rtl="0" algn="r">
              <a:spcBef>
                <a:spcPts val="0"/>
              </a:spcBef>
              <a:buNone/>
              <a:defRPr sz="900">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aption">
  <p:cSld name="Title and Caption">
    <p:spTree>
      <p:nvGrpSpPr>
        <p:cNvPr id="228" name="Shape 228"/>
        <p:cNvGrpSpPr/>
        <p:nvPr/>
      </p:nvGrpSpPr>
      <p:grpSpPr>
        <a:xfrm>
          <a:off x="0" y="0"/>
          <a:ext cx="0" cy="0"/>
          <a:chOff x="0" y="0"/>
          <a:chExt cx="0" cy="0"/>
        </a:xfrm>
      </p:grpSpPr>
      <p:sp>
        <p:nvSpPr>
          <p:cNvPr id="229" name="Shape 229"/>
          <p:cNvSpPr txBox="1"/>
          <p:nvPr>
            <p:ph type="title"/>
          </p:nvPr>
        </p:nvSpPr>
        <p:spPr>
          <a:xfrm>
            <a:off x="677335" y="609600"/>
            <a:ext cx="8596800" cy="34035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Clr>
                <a:schemeClr val="accent1"/>
              </a:buClr>
              <a:buSzPts val="4400"/>
              <a:buFont typeface="Trebuchet MS"/>
              <a:buNone/>
              <a:defRPr b="0" i="0" sz="44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30" name="Shape 230"/>
          <p:cNvSpPr txBox="1"/>
          <p:nvPr>
            <p:ph idx="1" type="body"/>
          </p:nvPr>
        </p:nvSpPr>
        <p:spPr>
          <a:xfrm>
            <a:off x="677335" y="4470400"/>
            <a:ext cx="8596800" cy="1571100"/>
          </a:xfrm>
          <a:prstGeom prst="rect">
            <a:avLst/>
          </a:prstGeom>
          <a:noFill/>
          <a:ln>
            <a:noFill/>
          </a:ln>
        </p:spPr>
        <p:txBody>
          <a:bodyPr anchorCtr="0" anchor="ctr" bIns="91425" lIns="91425" spcFirstLastPara="1" rIns="91425" wrap="square" tIns="91425"/>
          <a:lstStyle>
            <a:lvl1pPr indent="-228600" lvl="0" marL="457200" marR="0" rtl="0" algn="l">
              <a:spcBef>
                <a:spcPts val="1000"/>
              </a:spcBef>
              <a:spcAft>
                <a:spcPts val="0"/>
              </a:spcAft>
              <a:buClr>
                <a:schemeClr val="accent1"/>
              </a:buClr>
              <a:buSzPts val="1440"/>
              <a:buFont typeface="Noto Sans Symbols"/>
              <a:buNone/>
              <a:defRPr b="0" i="0" sz="1800" u="none" cap="none" strike="noStrike">
                <a:solidFill>
                  <a:srgbClr val="3F3F3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440"/>
              <a:buFont typeface="Noto Sans Symbols"/>
              <a:buNone/>
              <a:defRPr b="0" i="0" sz="1800" u="none" cap="none" strike="noStrike">
                <a:solidFill>
                  <a:srgbClr val="888888"/>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5pPr>
            <a:lvl6pPr indent="-228600" lvl="5" marL="27432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6pPr>
            <a:lvl7pPr indent="-228600" lvl="6" marL="32004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7pPr>
            <a:lvl8pPr indent="-228600" lvl="7" marL="36576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8pPr>
            <a:lvl9pPr indent="-228600" lvl="8" marL="4114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231" name="Shape 231"/>
          <p:cNvSpPr txBox="1"/>
          <p:nvPr>
            <p:ph idx="10" type="dt"/>
          </p:nvPr>
        </p:nvSpPr>
        <p:spPr>
          <a:xfrm>
            <a:off x="7205133" y="6041362"/>
            <a:ext cx="912000" cy="36510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32" name="Shape 232"/>
          <p:cNvSpPr txBox="1"/>
          <p:nvPr>
            <p:ph idx="11" type="ftr"/>
          </p:nvPr>
        </p:nvSpPr>
        <p:spPr>
          <a:xfrm>
            <a:off x="677334" y="6041362"/>
            <a:ext cx="6297600" cy="3651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33" name="Shape 233"/>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900">
                <a:solidFill>
                  <a:schemeClr val="accent1"/>
                </a:solidFill>
                <a:latin typeface="Trebuchet MS"/>
                <a:ea typeface="Trebuchet MS"/>
                <a:cs typeface="Trebuchet MS"/>
                <a:sym typeface="Trebuchet MS"/>
              </a:defRPr>
            </a:lvl1pPr>
            <a:lvl2pPr indent="0" lvl="1" marL="0" marR="0" rtl="0" algn="r">
              <a:spcBef>
                <a:spcPts val="0"/>
              </a:spcBef>
              <a:buNone/>
              <a:defRPr sz="900">
                <a:solidFill>
                  <a:schemeClr val="accent1"/>
                </a:solidFill>
                <a:latin typeface="Trebuchet MS"/>
                <a:ea typeface="Trebuchet MS"/>
                <a:cs typeface="Trebuchet MS"/>
                <a:sym typeface="Trebuchet MS"/>
              </a:defRPr>
            </a:lvl2pPr>
            <a:lvl3pPr indent="0" lvl="2" marL="0" marR="0" rtl="0" algn="r">
              <a:spcBef>
                <a:spcPts val="0"/>
              </a:spcBef>
              <a:buNone/>
              <a:defRPr sz="900">
                <a:solidFill>
                  <a:schemeClr val="accent1"/>
                </a:solidFill>
                <a:latin typeface="Trebuchet MS"/>
                <a:ea typeface="Trebuchet MS"/>
                <a:cs typeface="Trebuchet MS"/>
                <a:sym typeface="Trebuchet MS"/>
              </a:defRPr>
            </a:lvl3pPr>
            <a:lvl4pPr indent="0" lvl="3" marL="0" marR="0" rtl="0" algn="r">
              <a:spcBef>
                <a:spcPts val="0"/>
              </a:spcBef>
              <a:buNone/>
              <a:defRPr sz="900">
                <a:solidFill>
                  <a:schemeClr val="accent1"/>
                </a:solidFill>
                <a:latin typeface="Trebuchet MS"/>
                <a:ea typeface="Trebuchet MS"/>
                <a:cs typeface="Trebuchet MS"/>
                <a:sym typeface="Trebuchet MS"/>
              </a:defRPr>
            </a:lvl4pPr>
            <a:lvl5pPr indent="0" lvl="4" marL="0" marR="0" rtl="0" algn="r">
              <a:spcBef>
                <a:spcPts val="0"/>
              </a:spcBef>
              <a:buNone/>
              <a:defRPr sz="900">
                <a:solidFill>
                  <a:schemeClr val="accent1"/>
                </a:solidFill>
                <a:latin typeface="Trebuchet MS"/>
                <a:ea typeface="Trebuchet MS"/>
                <a:cs typeface="Trebuchet MS"/>
                <a:sym typeface="Trebuchet MS"/>
              </a:defRPr>
            </a:lvl5pPr>
            <a:lvl6pPr indent="0" lvl="5" marL="0" marR="0" rtl="0" algn="r">
              <a:spcBef>
                <a:spcPts val="0"/>
              </a:spcBef>
              <a:buNone/>
              <a:defRPr sz="900">
                <a:solidFill>
                  <a:schemeClr val="accent1"/>
                </a:solidFill>
                <a:latin typeface="Trebuchet MS"/>
                <a:ea typeface="Trebuchet MS"/>
                <a:cs typeface="Trebuchet MS"/>
                <a:sym typeface="Trebuchet MS"/>
              </a:defRPr>
            </a:lvl6pPr>
            <a:lvl7pPr indent="0" lvl="6" marL="0" marR="0" rtl="0" algn="r">
              <a:spcBef>
                <a:spcPts val="0"/>
              </a:spcBef>
              <a:buNone/>
              <a:defRPr sz="900">
                <a:solidFill>
                  <a:schemeClr val="accent1"/>
                </a:solidFill>
                <a:latin typeface="Trebuchet MS"/>
                <a:ea typeface="Trebuchet MS"/>
                <a:cs typeface="Trebuchet MS"/>
                <a:sym typeface="Trebuchet MS"/>
              </a:defRPr>
            </a:lvl7pPr>
            <a:lvl8pPr indent="0" lvl="7" marL="0" marR="0" rtl="0" algn="r">
              <a:spcBef>
                <a:spcPts val="0"/>
              </a:spcBef>
              <a:buNone/>
              <a:defRPr sz="900">
                <a:solidFill>
                  <a:schemeClr val="accent1"/>
                </a:solidFill>
                <a:latin typeface="Trebuchet MS"/>
                <a:ea typeface="Trebuchet MS"/>
                <a:cs typeface="Trebuchet MS"/>
                <a:sym typeface="Trebuchet MS"/>
              </a:defRPr>
            </a:lvl8pPr>
            <a:lvl9pPr indent="0" lvl="8" marL="0" marR="0" rtl="0" algn="r">
              <a:spcBef>
                <a:spcPts val="0"/>
              </a:spcBef>
              <a:buNone/>
              <a:defRPr sz="900">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with Caption">
  <p:cSld name="Quote with Caption">
    <p:spTree>
      <p:nvGrpSpPr>
        <p:cNvPr id="234" name="Shape 234"/>
        <p:cNvGrpSpPr/>
        <p:nvPr/>
      </p:nvGrpSpPr>
      <p:grpSpPr>
        <a:xfrm>
          <a:off x="0" y="0"/>
          <a:ext cx="0" cy="0"/>
          <a:chOff x="0" y="0"/>
          <a:chExt cx="0" cy="0"/>
        </a:xfrm>
      </p:grpSpPr>
      <p:sp>
        <p:nvSpPr>
          <p:cNvPr id="235" name="Shape 235"/>
          <p:cNvSpPr txBox="1"/>
          <p:nvPr>
            <p:ph type="title"/>
          </p:nvPr>
        </p:nvSpPr>
        <p:spPr>
          <a:xfrm>
            <a:off x="931334" y="609600"/>
            <a:ext cx="8094000" cy="30225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Clr>
                <a:schemeClr val="accent1"/>
              </a:buClr>
              <a:buSzPts val="4400"/>
              <a:buFont typeface="Trebuchet MS"/>
              <a:buNone/>
              <a:defRPr b="0" i="0" sz="44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36" name="Shape 236"/>
          <p:cNvSpPr txBox="1"/>
          <p:nvPr>
            <p:ph idx="1" type="body"/>
          </p:nvPr>
        </p:nvSpPr>
        <p:spPr>
          <a:xfrm>
            <a:off x="1366139" y="3632200"/>
            <a:ext cx="7224600" cy="381000"/>
          </a:xfrm>
          <a:prstGeom prst="rect">
            <a:avLst/>
          </a:prstGeom>
          <a:noFill/>
          <a:ln>
            <a:noFill/>
          </a:ln>
        </p:spPr>
        <p:txBody>
          <a:bodyPr anchorCtr="0" anchor="ctr" bIns="91425" lIns="91425" spcFirstLastPara="1" rIns="91425" wrap="square" tIns="91425"/>
          <a:lstStyle>
            <a:lvl1pPr indent="-228600" lvl="0" marL="457200" marR="0" rtl="0" algn="l">
              <a:spcBef>
                <a:spcPts val="1000"/>
              </a:spcBef>
              <a:spcAft>
                <a:spcPts val="0"/>
              </a:spcAft>
              <a:buClr>
                <a:schemeClr val="accent1"/>
              </a:buClr>
              <a:buSzPts val="1280"/>
              <a:buFont typeface="Noto Sans Symbols"/>
              <a:buNone/>
              <a:defRPr b="0" i="0" sz="1600" u="none" cap="none" strike="noStrike">
                <a:solidFill>
                  <a:srgbClr val="7F7F7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120"/>
              <a:buFont typeface="Noto Sans Symbols"/>
              <a:buNone/>
              <a:defRPr b="0" i="0" sz="1400" u="none" cap="none" strike="noStrike">
                <a:solidFill>
                  <a:srgbClr val="3F3F3F"/>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37" name="Shape 237"/>
          <p:cNvSpPr txBox="1"/>
          <p:nvPr>
            <p:ph idx="2" type="body"/>
          </p:nvPr>
        </p:nvSpPr>
        <p:spPr>
          <a:xfrm>
            <a:off x="677335" y="4470400"/>
            <a:ext cx="8596800" cy="1571100"/>
          </a:xfrm>
          <a:prstGeom prst="rect">
            <a:avLst/>
          </a:prstGeom>
          <a:noFill/>
          <a:ln>
            <a:noFill/>
          </a:ln>
        </p:spPr>
        <p:txBody>
          <a:bodyPr anchorCtr="0" anchor="ctr" bIns="91425" lIns="91425" spcFirstLastPara="1" rIns="91425" wrap="square" tIns="91425"/>
          <a:lstStyle>
            <a:lvl1pPr indent="-228600" lvl="0" marL="457200" marR="0" rtl="0" algn="l">
              <a:spcBef>
                <a:spcPts val="1000"/>
              </a:spcBef>
              <a:spcAft>
                <a:spcPts val="0"/>
              </a:spcAft>
              <a:buClr>
                <a:schemeClr val="accent1"/>
              </a:buClr>
              <a:buSzPts val="1440"/>
              <a:buFont typeface="Noto Sans Symbols"/>
              <a:buNone/>
              <a:defRPr b="0" i="0" sz="1800" u="none" cap="none" strike="noStrike">
                <a:solidFill>
                  <a:srgbClr val="3F3F3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440"/>
              <a:buFont typeface="Noto Sans Symbols"/>
              <a:buNone/>
              <a:defRPr b="0" i="0" sz="1800" u="none" cap="none" strike="noStrike">
                <a:solidFill>
                  <a:srgbClr val="888888"/>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5pPr>
            <a:lvl6pPr indent="-228600" lvl="5" marL="27432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6pPr>
            <a:lvl7pPr indent="-228600" lvl="6" marL="32004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7pPr>
            <a:lvl8pPr indent="-228600" lvl="7" marL="36576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8pPr>
            <a:lvl9pPr indent="-228600" lvl="8" marL="4114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238" name="Shape 238"/>
          <p:cNvSpPr txBox="1"/>
          <p:nvPr>
            <p:ph idx="10" type="dt"/>
          </p:nvPr>
        </p:nvSpPr>
        <p:spPr>
          <a:xfrm>
            <a:off x="7205133" y="6041362"/>
            <a:ext cx="912000" cy="36510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39" name="Shape 239"/>
          <p:cNvSpPr txBox="1"/>
          <p:nvPr>
            <p:ph idx="11" type="ftr"/>
          </p:nvPr>
        </p:nvSpPr>
        <p:spPr>
          <a:xfrm>
            <a:off x="677334" y="6041362"/>
            <a:ext cx="6297600" cy="3651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40" name="Shape 240"/>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900">
                <a:solidFill>
                  <a:schemeClr val="accent1"/>
                </a:solidFill>
                <a:latin typeface="Trebuchet MS"/>
                <a:ea typeface="Trebuchet MS"/>
                <a:cs typeface="Trebuchet MS"/>
                <a:sym typeface="Trebuchet MS"/>
              </a:defRPr>
            </a:lvl1pPr>
            <a:lvl2pPr indent="0" lvl="1" marL="0" marR="0" rtl="0" algn="r">
              <a:spcBef>
                <a:spcPts val="0"/>
              </a:spcBef>
              <a:buNone/>
              <a:defRPr sz="900">
                <a:solidFill>
                  <a:schemeClr val="accent1"/>
                </a:solidFill>
                <a:latin typeface="Trebuchet MS"/>
                <a:ea typeface="Trebuchet MS"/>
                <a:cs typeface="Trebuchet MS"/>
                <a:sym typeface="Trebuchet MS"/>
              </a:defRPr>
            </a:lvl2pPr>
            <a:lvl3pPr indent="0" lvl="2" marL="0" marR="0" rtl="0" algn="r">
              <a:spcBef>
                <a:spcPts val="0"/>
              </a:spcBef>
              <a:buNone/>
              <a:defRPr sz="900">
                <a:solidFill>
                  <a:schemeClr val="accent1"/>
                </a:solidFill>
                <a:latin typeface="Trebuchet MS"/>
                <a:ea typeface="Trebuchet MS"/>
                <a:cs typeface="Trebuchet MS"/>
                <a:sym typeface="Trebuchet MS"/>
              </a:defRPr>
            </a:lvl3pPr>
            <a:lvl4pPr indent="0" lvl="3" marL="0" marR="0" rtl="0" algn="r">
              <a:spcBef>
                <a:spcPts val="0"/>
              </a:spcBef>
              <a:buNone/>
              <a:defRPr sz="900">
                <a:solidFill>
                  <a:schemeClr val="accent1"/>
                </a:solidFill>
                <a:latin typeface="Trebuchet MS"/>
                <a:ea typeface="Trebuchet MS"/>
                <a:cs typeface="Trebuchet MS"/>
                <a:sym typeface="Trebuchet MS"/>
              </a:defRPr>
            </a:lvl4pPr>
            <a:lvl5pPr indent="0" lvl="4" marL="0" marR="0" rtl="0" algn="r">
              <a:spcBef>
                <a:spcPts val="0"/>
              </a:spcBef>
              <a:buNone/>
              <a:defRPr sz="900">
                <a:solidFill>
                  <a:schemeClr val="accent1"/>
                </a:solidFill>
                <a:latin typeface="Trebuchet MS"/>
                <a:ea typeface="Trebuchet MS"/>
                <a:cs typeface="Trebuchet MS"/>
                <a:sym typeface="Trebuchet MS"/>
              </a:defRPr>
            </a:lvl5pPr>
            <a:lvl6pPr indent="0" lvl="5" marL="0" marR="0" rtl="0" algn="r">
              <a:spcBef>
                <a:spcPts val="0"/>
              </a:spcBef>
              <a:buNone/>
              <a:defRPr sz="900">
                <a:solidFill>
                  <a:schemeClr val="accent1"/>
                </a:solidFill>
                <a:latin typeface="Trebuchet MS"/>
                <a:ea typeface="Trebuchet MS"/>
                <a:cs typeface="Trebuchet MS"/>
                <a:sym typeface="Trebuchet MS"/>
              </a:defRPr>
            </a:lvl6pPr>
            <a:lvl7pPr indent="0" lvl="6" marL="0" marR="0" rtl="0" algn="r">
              <a:spcBef>
                <a:spcPts val="0"/>
              </a:spcBef>
              <a:buNone/>
              <a:defRPr sz="900">
                <a:solidFill>
                  <a:schemeClr val="accent1"/>
                </a:solidFill>
                <a:latin typeface="Trebuchet MS"/>
                <a:ea typeface="Trebuchet MS"/>
                <a:cs typeface="Trebuchet MS"/>
                <a:sym typeface="Trebuchet MS"/>
              </a:defRPr>
            </a:lvl7pPr>
            <a:lvl8pPr indent="0" lvl="7" marL="0" marR="0" rtl="0" algn="r">
              <a:spcBef>
                <a:spcPts val="0"/>
              </a:spcBef>
              <a:buNone/>
              <a:defRPr sz="900">
                <a:solidFill>
                  <a:schemeClr val="accent1"/>
                </a:solidFill>
                <a:latin typeface="Trebuchet MS"/>
                <a:ea typeface="Trebuchet MS"/>
                <a:cs typeface="Trebuchet MS"/>
                <a:sym typeface="Trebuchet MS"/>
              </a:defRPr>
            </a:lvl8pPr>
            <a:lvl9pPr indent="0" lvl="8" marL="0" marR="0" rtl="0" algn="r">
              <a:spcBef>
                <a:spcPts val="0"/>
              </a:spcBef>
              <a:buNone/>
              <a:defRPr sz="900">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
        <p:nvSpPr>
          <p:cNvPr id="241" name="Shape 241"/>
          <p:cNvSpPr txBox="1"/>
          <p:nvPr/>
        </p:nvSpPr>
        <p:spPr>
          <a:xfrm>
            <a:off x="541870" y="790378"/>
            <a:ext cx="609600" cy="5847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rgbClr val="A137E0"/>
                </a:solidFill>
                <a:latin typeface="Arial"/>
                <a:ea typeface="Arial"/>
                <a:cs typeface="Arial"/>
                <a:sym typeface="Arial"/>
              </a:rPr>
              <a:t>“</a:t>
            </a:r>
            <a:endParaRPr/>
          </a:p>
        </p:txBody>
      </p:sp>
      <p:sp>
        <p:nvSpPr>
          <p:cNvPr id="242" name="Shape 242"/>
          <p:cNvSpPr txBox="1"/>
          <p:nvPr/>
        </p:nvSpPr>
        <p:spPr>
          <a:xfrm>
            <a:off x="8893011" y="2886556"/>
            <a:ext cx="609600" cy="5847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rgbClr val="A137E0"/>
                </a:solidFill>
                <a:latin typeface="Arial"/>
                <a:ea typeface="Arial"/>
                <a:cs typeface="Arial"/>
                <a:sym typeface="Arial"/>
              </a:rPr>
              <a:t>”</a:t>
            </a:r>
            <a:endParaRPr sz="1800">
              <a:solidFill>
                <a:srgbClr val="A137E0"/>
              </a:solidFill>
              <a:latin typeface="Arial"/>
              <a:ea typeface="Arial"/>
              <a:cs typeface="Arial"/>
              <a:sym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Name Card">
  <p:cSld name="Name Card">
    <p:spTree>
      <p:nvGrpSpPr>
        <p:cNvPr id="243" name="Shape 243"/>
        <p:cNvGrpSpPr/>
        <p:nvPr/>
      </p:nvGrpSpPr>
      <p:grpSpPr>
        <a:xfrm>
          <a:off x="0" y="0"/>
          <a:ext cx="0" cy="0"/>
          <a:chOff x="0" y="0"/>
          <a:chExt cx="0" cy="0"/>
        </a:xfrm>
      </p:grpSpPr>
      <p:sp>
        <p:nvSpPr>
          <p:cNvPr id="244" name="Shape 244"/>
          <p:cNvSpPr txBox="1"/>
          <p:nvPr>
            <p:ph type="title"/>
          </p:nvPr>
        </p:nvSpPr>
        <p:spPr>
          <a:xfrm>
            <a:off x="677335" y="1931988"/>
            <a:ext cx="8596800" cy="2595600"/>
          </a:xfrm>
          <a:prstGeom prst="rect">
            <a:avLst/>
          </a:prstGeom>
          <a:noFill/>
          <a:ln>
            <a:noFill/>
          </a:ln>
        </p:spPr>
        <p:txBody>
          <a:bodyPr anchorCtr="0" anchor="b" bIns="91425" lIns="91425" spcFirstLastPara="1" rIns="91425" wrap="square" tIns="91425"/>
          <a:lstStyle>
            <a:lvl1pPr lvl="0" marR="0" rtl="0" algn="l">
              <a:spcBef>
                <a:spcPts val="0"/>
              </a:spcBef>
              <a:spcAft>
                <a:spcPts val="0"/>
              </a:spcAft>
              <a:buClr>
                <a:schemeClr val="accent1"/>
              </a:buClr>
              <a:buSzPts val="4400"/>
              <a:buFont typeface="Trebuchet MS"/>
              <a:buNone/>
              <a:defRPr b="0" i="0" sz="44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45" name="Shape 245"/>
          <p:cNvSpPr txBox="1"/>
          <p:nvPr>
            <p:ph idx="1" type="body"/>
          </p:nvPr>
        </p:nvSpPr>
        <p:spPr>
          <a:xfrm>
            <a:off x="677335" y="4527448"/>
            <a:ext cx="8596800" cy="1513800"/>
          </a:xfrm>
          <a:prstGeom prst="rect">
            <a:avLst/>
          </a:prstGeom>
          <a:noFill/>
          <a:ln>
            <a:noFill/>
          </a:ln>
        </p:spPr>
        <p:txBody>
          <a:bodyPr anchorCtr="0" anchor="t" bIns="91425" lIns="91425" spcFirstLastPara="1" rIns="91425" wrap="square" tIns="91425"/>
          <a:lstStyle>
            <a:lvl1pPr indent="-228600" lvl="0" marL="457200" marR="0" rtl="0" algn="l">
              <a:spcBef>
                <a:spcPts val="1000"/>
              </a:spcBef>
              <a:spcAft>
                <a:spcPts val="0"/>
              </a:spcAft>
              <a:buClr>
                <a:schemeClr val="accent1"/>
              </a:buClr>
              <a:buSzPts val="1440"/>
              <a:buFont typeface="Noto Sans Symbols"/>
              <a:buNone/>
              <a:defRPr b="0" i="0" sz="1800" u="none" cap="none" strike="noStrike">
                <a:solidFill>
                  <a:srgbClr val="3F3F3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440"/>
              <a:buFont typeface="Noto Sans Symbols"/>
              <a:buNone/>
              <a:defRPr b="0" i="0" sz="1800" u="none" cap="none" strike="noStrike">
                <a:solidFill>
                  <a:srgbClr val="888888"/>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5pPr>
            <a:lvl6pPr indent="-228600" lvl="5" marL="27432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6pPr>
            <a:lvl7pPr indent="-228600" lvl="6" marL="32004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7pPr>
            <a:lvl8pPr indent="-228600" lvl="7" marL="36576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8pPr>
            <a:lvl9pPr indent="-228600" lvl="8" marL="4114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246" name="Shape 246"/>
          <p:cNvSpPr txBox="1"/>
          <p:nvPr>
            <p:ph idx="10" type="dt"/>
          </p:nvPr>
        </p:nvSpPr>
        <p:spPr>
          <a:xfrm>
            <a:off x="7205133" y="6041362"/>
            <a:ext cx="912000" cy="36510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47" name="Shape 247"/>
          <p:cNvSpPr txBox="1"/>
          <p:nvPr>
            <p:ph idx="11" type="ftr"/>
          </p:nvPr>
        </p:nvSpPr>
        <p:spPr>
          <a:xfrm>
            <a:off x="677334" y="6041362"/>
            <a:ext cx="6297600" cy="3651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48" name="Shape 248"/>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900">
                <a:solidFill>
                  <a:schemeClr val="accent1"/>
                </a:solidFill>
                <a:latin typeface="Trebuchet MS"/>
                <a:ea typeface="Trebuchet MS"/>
                <a:cs typeface="Trebuchet MS"/>
                <a:sym typeface="Trebuchet MS"/>
              </a:defRPr>
            </a:lvl1pPr>
            <a:lvl2pPr indent="0" lvl="1" marL="0" marR="0" rtl="0" algn="r">
              <a:spcBef>
                <a:spcPts val="0"/>
              </a:spcBef>
              <a:buNone/>
              <a:defRPr sz="900">
                <a:solidFill>
                  <a:schemeClr val="accent1"/>
                </a:solidFill>
                <a:latin typeface="Trebuchet MS"/>
                <a:ea typeface="Trebuchet MS"/>
                <a:cs typeface="Trebuchet MS"/>
                <a:sym typeface="Trebuchet MS"/>
              </a:defRPr>
            </a:lvl2pPr>
            <a:lvl3pPr indent="0" lvl="2" marL="0" marR="0" rtl="0" algn="r">
              <a:spcBef>
                <a:spcPts val="0"/>
              </a:spcBef>
              <a:buNone/>
              <a:defRPr sz="900">
                <a:solidFill>
                  <a:schemeClr val="accent1"/>
                </a:solidFill>
                <a:latin typeface="Trebuchet MS"/>
                <a:ea typeface="Trebuchet MS"/>
                <a:cs typeface="Trebuchet MS"/>
                <a:sym typeface="Trebuchet MS"/>
              </a:defRPr>
            </a:lvl3pPr>
            <a:lvl4pPr indent="0" lvl="3" marL="0" marR="0" rtl="0" algn="r">
              <a:spcBef>
                <a:spcPts val="0"/>
              </a:spcBef>
              <a:buNone/>
              <a:defRPr sz="900">
                <a:solidFill>
                  <a:schemeClr val="accent1"/>
                </a:solidFill>
                <a:latin typeface="Trebuchet MS"/>
                <a:ea typeface="Trebuchet MS"/>
                <a:cs typeface="Trebuchet MS"/>
                <a:sym typeface="Trebuchet MS"/>
              </a:defRPr>
            </a:lvl4pPr>
            <a:lvl5pPr indent="0" lvl="4" marL="0" marR="0" rtl="0" algn="r">
              <a:spcBef>
                <a:spcPts val="0"/>
              </a:spcBef>
              <a:buNone/>
              <a:defRPr sz="900">
                <a:solidFill>
                  <a:schemeClr val="accent1"/>
                </a:solidFill>
                <a:latin typeface="Trebuchet MS"/>
                <a:ea typeface="Trebuchet MS"/>
                <a:cs typeface="Trebuchet MS"/>
                <a:sym typeface="Trebuchet MS"/>
              </a:defRPr>
            </a:lvl5pPr>
            <a:lvl6pPr indent="0" lvl="5" marL="0" marR="0" rtl="0" algn="r">
              <a:spcBef>
                <a:spcPts val="0"/>
              </a:spcBef>
              <a:buNone/>
              <a:defRPr sz="900">
                <a:solidFill>
                  <a:schemeClr val="accent1"/>
                </a:solidFill>
                <a:latin typeface="Trebuchet MS"/>
                <a:ea typeface="Trebuchet MS"/>
                <a:cs typeface="Trebuchet MS"/>
                <a:sym typeface="Trebuchet MS"/>
              </a:defRPr>
            </a:lvl6pPr>
            <a:lvl7pPr indent="0" lvl="6" marL="0" marR="0" rtl="0" algn="r">
              <a:spcBef>
                <a:spcPts val="0"/>
              </a:spcBef>
              <a:buNone/>
              <a:defRPr sz="900">
                <a:solidFill>
                  <a:schemeClr val="accent1"/>
                </a:solidFill>
                <a:latin typeface="Trebuchet MS"/>
                <a:ea typeface="Trebuchet MS"/>
                <a:cs typeface="Trebuchet MS"/>
                <a:sym typeface="Trebuchet MS"/>
              </a:defRPr>
            </a:lvl7pPr>
            <a:lvl8pPr indent="0" lvl="7" marL="0" marR="0" rtl="0" algn="r">
              <a:spcBef>
                <a:spcPts val="0"/>
              </a:spcBef>
              <a:buNone/>
              <a:defRPr sz="900">
                <a:solidFill>
                  <a:schemeClr val="accent1"/>
                </a:solidFill>
                <a:latin typeface="Trebuchet MS"/>
                <a:ea typeface="Trebuchet MS"/>
                <a:cs typeface="Trebuchet MS"/>
                <a:sym typeface="Trebuchet MS"/>
              </a:defRPr>
            </a:lvl8pPr>
            <a:lvl9pPr indent="0" lvl="8" marL="0" marR="0" rtl="0" algn="r">
              <a:spcBef>
                <a:spcPts val="0"/>
              </a:spcBef>
              <a:buNone/>
              <a:defRPr sz="900">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Name Card">
  <p:cSld name="Quote Name Card">
    <p:spTree>
      <p:nvGrpSpPr>
        <p:cNvPr id="249" name="Shape 249"/>
        <p:cNvGrpSpPr/>
        <p:nvPr/>
      </p:nvGrpSpPr>
      <p:grpSpPr>
        <a:xfrm>
          <a:off x="0" y="0"/>
          <a:ext cx="0" cy="0"/>
          <a:chOff x="0" y="0"/>
          <a:chExt cx="0" cy="0"/>
        </a:xfrm>
      </p:grpSpPr>
      <p:sp>
        <p:nvSpPr>
          <p:cNvPr id="250" name="Shape 250"/>
          <p:cNvSpPr txBox="1"/>
          <p:nvPr>
            <p:ph type="title"/>
          </p:nvPr>
        </p:nvSpPr>
        <p:spPr>
          <a:xfrm>
            <a:off x="931334" y="609600"/>
            <a:ext cx="8094000" cy="30225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Clr>
                <a:schemeClr val="accent1"/>
              </a:buClr>
              <a:buSzPts val="4400"/>
              <a:buFont typeface="Trebuchet MS"/>
              <a:buNone/>
              <a:defRPr b="0" i="0" sz="44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51" name="Shape 251"/>
          <p:cNvSpPr txBox="1"/>
          <p:nvPr>
            <p:ph idx="1" type="body"/>
          </p:nvPr>
        </p:nvSpPr>
        <p:spPr>
          <a:xfrm>
            <a:off x="677332" y="4013200"/>
            <a:ext cx="8596800" cy="514200"/>
          </a:xfrm>
          <a:prstGeom prst="rect">
            <a:avLst/>
          </a:prstGeom>
          <a:noFill/>
          <a:ln>
            <a:noFill/>
          </a:ln>
        </p:spPr>
        <p:txBody>
          <a:bodyPr anchorCtr="0" anchor="b" bIns="91425" lIns="91425" spcFirstLastPara="1" rIns="91425" wrap="square" tIns="91425"/>
          <a:lstStyle>
            <a:lvl1pPr indent="-228600" lvl="0" marL="457200" marR="0" rtl="0" algn="l">
              <a:spcBef>
                <a:spcPts val="1000"/>
              </a:spcBef>
              <a:spcAft>
                <a:spcPts val="0"/>
              </a:spcAft>
              <a:buClr>
                <a:schemeClr val="accent1"/>
              </a:buClr>
              <a:buSzPts val="1920"/>
              <a:buFont typeface="Noto Sans Symbols"/>
              <a:buNone/>
              <a:defRPr b="0" i="0" sz="2400" u="none" cap="none" strike="noStrike">
                <a:solidFill>
                  <a:srgbClr val="3F3F3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120"/>
              <a:buFont typeface="Noto Sans Symbols"/>
              <a:buNone/>
              <a:defRPr b="0" i="0" sz="1400" u="none" cap="none" strike="noStrike">
                <a:solidFill>
                  <a:srgbClr val="3F3F3F"/>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52" name="Shape 252"/>
          <p:cNvSpPr txBox="1"/>
          <p:nvPr>
            <p:ph idx="2" type="body"/>
          </p:nvPr>
        </p:nvSpPr>
        <p:spPr>
          <a:xfrm>
            <a:off x="677335" y="4527448"/>
            <a:ext cx="8596800" cy="1513800"/>
          </a:xfrm>
          <a:prstGeom prst="rect">
            <a:avLst/>
          </a:prstGeom>
          <a:noFill/>
          <a:ln>
            <a:noFill/>
          </a:ln>
        </p:spPr>
        <p:txBody>
          <a:bodyPr anchorCtr="0" anchor="t" bIns="91425" lIns="91425" spcFirstLastPara="1" rIns="91425" wrap="square" tIns="91425"/>
          <a:lstStyle>
            <a:lvl1pPr indent="-228600" lvl="0" marL="457200" marR="0" rtl="0" algn="l">
              <a:spcBef>
                <a:spcPts val="1000"/>
              </a:spcBef>
              <a:spcAft>
                <a:spcPts val="0"/>
              </a:spcAft>
              <a:buClr>
                <a:schemeClr val="accent1"/>
              </a:buClr>
              <a:buSzPts val="1440"/>
              <a:buFont typeface="Noto Sans Symbols"/>
              <a:buNone/>
              <a:defRPr b="0" i="0" sz="1800" u="none" cap="none" strike="noStrike">
                <a:solidFill>
                  <a:srgbClr val="7F7F7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440"/>
              <a:buFont typeface="Noto Sans Symbols"/>
              <a:buNone/>
              <a:defRPr b="0" i="0" sz="1800" u="none" cap="none" strike="noStrike">
                <a:solidFill>
                  <a:srgbClr val="888888"/>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5pPr>
            <a:lvl6pPr indent="-228600" lvl="5" marL="27432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6pPr>
            <a:lvl7pPr indent="-228600" lvl="6" marL="32004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7pPr>
            <a:lvl8pPr indent="-228600" lvl="7" marL="36576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8pPr>
            <a:lvl9pPr indent="-228600" lvl="8" marL="4114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253" name="Shape 253"/>
          <p:cNvSpPr txBox="1"/>
          <p:nvPr>
            <p:ph idx="10" type="dt"/>
          </p:nvPr>
        </p:nvSpPr>
        <p:spPr>
          <a:xfrm>
            <a:off x="7205133" y="6041362"/>
            <a:ext cx="912000" cy="36510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54" name="Shape 254"/>
          <p:cNvSpPr txBox="1"/>
          <p:nvPr>
            <p:ph idx="11" type="ftr"/>
          </p:nvPr>
        </p:nvSpPr>
        <p:spPr>
          <a:xfrm>
            <a:off x="677334" y="6041362"/>
            <a:ext cx="6297600" cy="3651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55" name="Shape 255"/>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900">
                <a:solidFill>
                  <a:schemeClr val="accent1"/>
                </a:solidFill>
                <a:latin typeface="Trebuchet MS"/>
                <a:ea typeface="Trebuchet MS"/>
                <a:cs typeface="Trebuchet MS"/>
                <a:sym typeface="Trebuchet MS"/>
              </a:defRPr>
            </a:lvl1pPr>
            <a:lvl2pPr indent="0" lvl="1" marL="0" marR="0" rtl="0" algn="r">
              <a:spcBef>
                <a:spcPts val="0"/>
              </a:spcBef>
              <a:buNone/>
              <a:defRPr sz="900">
                <a:solidFill>
                  <a:schemeClr val="accent1"/>
                </a:solidFill>
                <a:latin typeface="Trebuchet MS"/>
                <a:ea typeface="Trebuchet MS"/>
                <a:cs typeface="Trebuchet MS"/>
                <a:sym typeface="Trebuchet MS"/>
              </a:defRPr>
            </a:lvl2pPr>
            <a:lvl3pPr indent="0" lvl="2" marL="0" marR="0" rtl="0" algn="r">
              <a:spcBef>
                <a:spcPts val="0"/>
              </a:spcBef>
              <a:buNone/>
              <a:defRPr sz="900">
                <a:solidFill>
                  <a:schemeClr val="accent1"/>
                </a:solidFill>
                <a:latin typeface="Trebuchet MS"/>
                <a:ea typeface="Trebuchet MS"/>
                <a:cs typeface="Trebuchet MS"/>
                <a:sym typeface="Trebuchet MS"/>
              </a:defRPr>
            </a:lvl3pPr>
            <a:lvl4pPr indent="0" lvl="3" marL="0" marR="0" rtl="0" algn="r">
              <a:spcBef>
                <a:spcPts val="0"/>
              </a:spcBef>
              <a:buNone/>
              <a:defRPr sz="900">
                <a:solidFill>
                  <a:schemeClr val="accent1"/>
                </a:solidFill>
                <a:latin typeface="Trebuchet MS"/>
                <a:ea typeface="Trebuchet MS"/>
                <a:cs typeface="Trebuchet MS"/>
                <a:sym typeface="Trebuchet MS"/>
              </a:defRPr>
            </a:lvl4pPr>
            <a:lvl5pPr indent="0" lvl="4" marL="0" marR="0" rtl="0" algn="r">
              <a:spcBef>
                <a:spcPts val="0"/>
              </a:spcBef>
              <a:buNone/>
              <a:defRPr sz="900">
                <a:solidFill>
                  <a:schemeClr val="accent1"/>
                </a:solidFill>
                <a:latin typeface="Trebuchet MS"/>
                <a:ea typeface="Trebuchet MS"/>
                <a:cs typeface="Trebuchet MS"/>
                <a:sym typeface="Trebuchet MS"/>
              </a:defRPr>
            </a:lvl5pPr>
            <a:lvl6pPr indent="0" lvl="5" marL="0" marR="0" rtl="0" algn="r">
              <a:spcBef>
                <a:spcPts val="0"/>
              </a:spcBef>
              <a:buNone/>
              <a:defRPr sz="900">
                <a:solidFill>
                  <a:schemeClr val="accent1"/>
                </a:solidFill>
                <a:latin typeface="Trebuchet MS"/>
                <a:ea typeface="Trebuchet MS"/>
                <a:cs typeface="Trebuchet MS"/>
                <a:sym typeface="Trebuchet MS"/>
              </a:defRPr>
            </a:lvl6pPr>
            <a:lvl7pPr indent="0" lvl="6" marL="0" marR="0" rtl="0" algn="r">
              <a:spcBef>
                <a:spcPts val="0"/>
              </a:spcBef>
              <a:buNone/>
              <a:defRPr sz="900">
                <a:solidFill>
                  <a:schemeClr val="accent1"/>
                </a:solidFill>
                <a:latin typeface="Trebuchet MS"/>
                <a:ea typeface="Trebuchet MS"/>
                <a:cs typeface="Trebuchet MS"/>
                <a:sym typeface="Trebuchet MS"/>
              </a:defRPr>
            </a:lvl7pPr>
            <a:lvl8pPr indent="0" lvl="7" marL="0" marR="0" rtl="0" algn="r">
              <a:spcBef>
                <a:spcPts val="0"/>
              </a:spcBef>
              <a:buNone/>
              <a:defRPr sz="900">
                <a:solidFill>
                  <a:schemeClr val="accent1"/>
                </a:solidFill>
                <a:latin typeface="Trebuchet MS"/>
                <a:ea typeface="Trebuchet MS"/>
                <a:cs typeface="Trebuchet MS"/>
                <a:sym typeface="Trebuchet MS"/>
              </a:defRPr>
            </a:lvl8pPr>
            <a:lvl9pPr indent="0" lvl="8" marL="0" marR="0" rtl="0" algn="r">
              <a:spcBef>
                <a:spcPts val="0"/>
              </a:spcBef>
              <a:buNone/>
              <a:defRPr sz="900">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
        <p:nvSpPr>
          <p:cNvPr id="256" name="Shape 256"/>
          <p:cNvSpPr txBox="1"/>
          <p:nvPr/>
        </p:nvSpPr>
        <p:spPr>
          <a:xfrm>
            <a:off x="541870" y="790378"/>
            <a:ext cx="609600" cy="5847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rgbClr val="A137E0"/>
                </a:solidFill>
                <a:latin typeface="Arial"/>
                <a:ea typeface="Arial"/>
                <a:cs typeface="Arial"/>
                <a:sym typeface="Arial"/>
              </a:rPr>
              <a:t>“</a:t>
            </a:r>
            <a:endParaRPr/>
          </a:p>
        </p:txBody>
      </p:sp>
      <p:sp>
        <p:nvSpPr>
          <p:cNvPr id="257" name="Shape 257"/>
          <p:cNvSpPr txBox="1"/>
          <p:nvPr/>
        </p:nvSpPr>
        <p:spPr>
          <a:xfrm>
            <a:off x="8893011" y="2886556"/>
            <a:ext cx="609600" cy="5847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000">
                <a:solidFill>
                  <a:srgbClr val="A137E0"/>
                </a:solidFill>
                <a:latin typeface="Arial"/>
                <a:ea typeface="Arial"/>
                <a:cs typeface="Arial"/>
                <a:sym typeface="Arial"/>
              </a:rPr>
              <a:t>”</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49" name="Shape 49"/>
        <p:cNvGrpSpPr/>
        <p:nvPr/>
      </p:nvGrpSpPr>
      <p:grpSpPr>
        <a:xfrm>
          <a:off x="0" y="0"/>
          <a:ext cx="0" cy="0"/>
          <a:chOff x="0" y="0"/>
          <a:chExt cx="0" cy="0"/>
        </a:xfrm>
      </p:grpSpPr>
      <p:sp>
        <p:nvSpPr>
          <p:cNvPr id="50" name="Shape 50"/>
          <p:cNvSpPr txBox="1"/>
          <p:nvPr>
            <p:ph type="title"/>
          </p:nvPr>
        </p:nvSpPr>
        <p:spPr>
          <a:xfrm>
            <a:off x="677335" y="2700867"/>
            <a:ext cx="8596668" cy="1826581"/>
          </a:xfrm>
          <a:prstGeom prst="rect">
            <a:avLst/>
          </a:prstGeom>
          <a:noFill/>
          <a:ln>
            <a:noFill/>
          </a:ln>
        </p:spPr>
        <p:txBody>
          <a:bodyPr anchorCtr="0" anchor="b" bIns="91425" lIns="91425" spcFirstLastPara="1" rIns="91425" wrap="square" tIns="91425"/>
          <a:lstStyle>
            <a:lvl1pPr lvl="0" marR="0" rtl="0" algn="l">
              <a:spcBef>
                <a:spcPts val="0"/>
              </a:spcBef>
              <a:spcAft>
                <a:spcPts val="0"/>
              </a:spcAft>
              <a:buClr>
                <a:schemeClr val="accent1"/>
              </a:buClr>
              <a:buSzPts val="4000"/>
              <a:buFont typeface="Trebuchet MS"/>
              <a:buNone/>
              <a:defRPr b="0" i="0" sz="40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51" name="Shape 51"/>
          <p:cNvSpPr txBox="1"/>
          <p:nvPr>
            <p:ph idx="1" type="body"/>
          </p:nvPr>
        </p:nvSpPr>
        <p:spPr>
          <a:xfrm>
            <a:off x="677335" y="4527448"/>
            <a:ext cx="8596668" cy="860400"/>
          </a:xfrm>
          <a:prstGeom prst="rect">
            <a:avLst/>
          </a:prstGeom>
          <a:noFill/>
          <a:ln>
            <a:noFill/>
          </a:ln>
        </p:spPr>
        <p:txBody>
          <a:bodyPr anchorCtr="0" anchor="t" bIns="91425" lIns="91425" spcFirstLastPara="1" rIns="91425" wrap="square" tIns="91425"/>
          <a:lstStyle>
            <a:lvl1pPr indent="-228600" lvl="0" marL="457200" marR="0" rtl="0" algn="l">
              <a:spcBef>
                <a:spcPts val="1000"/>
              </a:spcBef>
              <a:spcAft>
                <a:spcPts val="0"/>
              </a:spcAft>
              <a:buClr>
                <a:schemeClr val="accent1"/>
              </a:buClr>
              <a:buSzPts val="1600"/>
              <a:buFont typeface="Noto Sans Symbols"/>
              <a:buNone/>
              <a:defRPr b="0" i="0" sz="2000" u="none" cap="none" strike="noStrike">
                <a:solidFill>
                  <a:srgbClr val="7F7F7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440"/>
              <a:buFont typeface="Noto Sans Symbols"/>
              <a:buNone/>
              <a:defRPr b="0" i="0" sz="1800" u="none" cap="none" strike="noStrike">
                <a:solidFill>
                  <a:srgbClr val="888888"/>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5pPr>
            <a:lvl6pPr indent="-228600" lvl="5" marL="27432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6pPr>
            <a:lvl7pPr indent="-228600" lvl="6" marL="32004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7pPr>
            <a:lvl8pPr indent="-228600" lvl="7" marL="36576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8pPr>
            <a:lvl9pPr indent="-228600" lvl="8" marL="4114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52" name="Shape 52"/>
          <p:cNvSpPr txBox="1"/>
          <p:nvPr>
            <p:ph idx="10" type="dt"/>
          </p:nvPr>
        </p:nvSpPr>
        <p:spPr>
          <a:xfrm>
            <a:off x="7205133" y="6041362"/>
            <a:ext cx="911939" cy="365125"/>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53" name="Shape 53"/>
          <p:cNvSpPr txBox="1"/>
          <p:nvPr>
            <p:ph idx="11" type="ftr"/>
          </p:nvPr>
        </p:nvSpPr>
        <p:spPr>
          <a:xfrm>
            <a:off x="677334" y="6041362"/>
            <a:ext cx="6297612"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54" name="Shape 5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rue or False">
  <p:cSld name="True or False">
    <p:spTree>
      <p:nvGrpSpPr>
        <p:cNvPr id="258" name="Shape 258"/>
        <p:cNvGrpSpPr/>
        <p:nvPr/>
      </p:nvGrpSpPr>
      <p:grpSpPr>
        <a:xfrm>
          <a:off x="0" y="0"/>
          <a:ext cx="0" cy="0"/>
          <a:chOff x="0" y="0"/>
          <a:chExt cx="0" cy="0"/>
        </a:xfrm>
      </p:grpSpPr>
      <p:sp>
        <p:nvSpPr>
          <p:cNvPr id="259" name="Shape 259"/>
          <p:cNvSpPr txBox="1"/>
          <p:nvPr>
            <p:ph type="title"/>
          </p:nvPr>
        </p:nvSpPr>
        <p:spPr>
          <a:xfrm>
            <a:off x="685799" y="609600"/>
            <a:ext cx="8588100" cy="30225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Clr>
                <a:schemeClr val="accent1"/>
              </a:buClr>
              <a:buSzPts val="4400"/>
              <a:buFont typeface="Trebuchet MS"/>
              <a:buNone/>
              <a:defRPr b="0" i="0" sz="44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60" name="Shape 260"/>
          <p:cNvSpPr txBox="1"/>
          <p:nvPr>
            <p:ph idx="1" type="body"/>
          </p:nvPr>
        </p:nvSpPr>
        <p:spPr>
          <a:xfrm>
            <a:off x="677332" y="4013200"/>
            <a:ext cx="8596800" cy="514200"/>
          </a:xfrm>
          <a:prstGeom prst="rect">
            <a:avLst/>
          </a:prstGeom>
          <a:noFill/>
          <a:ln>
            <a:noFill/>
          </a:ln>
        </p:spPr>
        <p:txBody>
          <a:bodyPr anchorCtr="0" anchor="b" bIns="91425" lIns="91425" spcFirstLastPara="1" rIns="91425" wrap="square" tIns="91425"/>
          <a:lstStyle>
            <a:lvl1pPr indent="-228600" lvl="0" marL="457200" marR="0" rtl="0" algn="l">
              <a:spcBef>
                <a:spcPts val="1000"/>
              </a:spcBef>
              <a:spcAft>
                <a:spcPts val="0"/>
              </a:spcAft>
              <a:buClr>
                <a:schemeClr val="accent1"/>
              </a:buClr>
              <a:buSzPts val="1920"/>
              <a:buFont typeface="Noto Sans Symbols"/>
              <a:buNone/>
              <a:defRPr b="0" i="0" sz="2400" u="none" cap="none" strike="noStrike">
                <a:solidFill>
                  <a:schemeClr val="accent1"/>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120"/>
              <a:buFont typeface="Noto Sans Symbols"/>
              <a:buNone/>
              <a:defRPr b="0" i="0" sz="1400" u="none" cap="none" strike="noStrike">
                <a:solidFill>
                  <a:srgbClr val="3F3F3F"/>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61" name="Shape 261"/>
          <p:cNvSpPr txBox="1"/>
          <p:nvPr>
            <p:ph idx="2" type="body"/>
          </p:nvPr>
        </p:nvSpPr>
        <p:spPr>
          <a:xfrm>
            <a:off x="677335" y="4527448"/>
            <a:ext cx="8596800" cy="1513800"/>
          </a:xfrm>
          <a:prstGeom prst="rect">
            <a:avLst/>
          </a:prstGeom>
          <a:noFill/>
          <a:ln>
            <a:noFill/>
          </a:ln>
        </p:spPr>
        <p:txBody>
          <a:bodyPr anchorCtr="0" anchor="t" bIns="91425" lIns="91425" spcFirstLastPara="1" rIns="91425" wrap="square" tIns="91425"/>
          <a:lstStyle>
            <a:lvl1pPr indent="-228600" lvl="0" marL="457200" marR="0" rtl="0" algn="l">
              <a:spcBef>
                <a:spcPts val="1000"/>
              </a:spcBef>
              <a:spcAft>
                <a:spcPts val="0"/>
              </a:spcAft>
              <a:buClr>
                <a:schemeClr val="accent1"/>
              </a:buClr>
              <a:buSzPts val="1440"/>
              <a:buFont typeface="Noto Sans Symbols"/>
              <a:buNone/>
              <a:defRPr b="0" i="0" sz="1800" u="none" cap="none" strike="noStrike">
                <a:solidFill>
                  <a:srgbClr val="7F7F7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440"/>
              <a:buFont typeface="Noto Sans Symbols"/>
              <a:buNone/>
              <a:defRPr b="0" i="0" sz="1800" u="none" cap="none" strike="noStrike">
                <a:solidFill>
                  <a:srgbClr val="888888"/>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280"/>
              <a:buFont typeface="Noto Sans Symbols"/>
              <a:buNone/>
              <a:defRPr b="0" i="0" sz="1600" u="none" cap="none" strike="noStrike">
                <a:solidFill>
                  <a:srgbClr val="888888"/>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5pPr>
            <a:lvl6pPr indent="-228600" lvl="5" marL="27432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6pPr>
            <a:lvl7pPr indent="-228600" lvl="6" marL="32004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7pPr>
            <a:lvl8pPr indent="-228600" lvl="7" marL="36576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8pPr>
            <a:lvl9pPr indent="-228600" lvl="8" marL="4114800" marR="0" rtl="0" algn="l">
              <a:spcBef>
                <a:spcPts val="1000"/>
              </a:spcBef>
              <a:spcAft>
                <a:spcPts val="0"/>
              </a:spcAft>
              <a:buClr>
                <a:schemeClr val="accent1"/>
              </a:buClr>
              <a:buSzPts val="1120"/>
              <a:buFont typeface="Noto Sans Symbols"/>
              <a:buNone/>
              <a:defRPr b="0" i="0" sz="1400" u="none" cap="none" strike="noStrike">
                <a:solidFill>
                  <a:srgbClr val="888888"/>
                </a:solidFill>
                <a:latin typeface="Trebuchet MS"/>
                <a:ea typeface="Trebuchet MS"/>
                <a:cs typeface="Trebuchet MS"/>
                <a:sym typeface="Trebuchet MS"/>
              </a:defRPr>
            </a:lvl9pPr>
          </a:lstStyle>
          <a:p/>
        </p:txBody>
      </p:sp>
      <p:sp>
        <p:nvSpPr>
          <p:cNvPr id="262" name="Shape 262"/>
          <p:cNvSpPr txBox="1"/>
          <p:nvPr>
            <p:ph idx="10" type="dt"/>
          </p:nvPr>
        </p:nvSpPr>
        <p:spPr>
          <a:xfrm>
            <a:off x="7205133" y="6041362"/>
            <a:ext cx="912000" cy="36510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63" name="Shape 263"/>
          <p:cNvSpPr txBox="1"/>
          <p:nvPr>
            <p:ph idx="11" type="ftr"/>
          </p:nvPr>
        </p:nvSpPr>
        <p:spPr>
          <a:xfrm>
            <a:off x="677334" y="6041362"/>
            <a:ext cx="6297600" cy="3651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64" name="Shape 264"/>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900">
                <a:solidFill>
                  <a:schemeClr val="accent1"/>
                </a:solidFill>
                <a:latin typeface="Trebuchet MS"/>
                <a:ea typeface="Trebuchet MS"/>
                <a:cs typeface="Trebuchet MS"/>
                <a:sym typeface="Trebuchet MS"/>
              </a:defRPr>
            </a:lvl1pPr>
            <a:lvl2pPr indent="0" lvl="1" marL="0" marR="0" rtl="0" algn="r">
              <a:spcBef>
                <a:spcPts val="0"/>
              </a:spcBef>
              <a:buNone/>
              <a:defRPr sz="900">
                <a:solidFill>
                  <a:schemeClr val="accent1"/>
                </a:solidFill>
                <a:latin typeface="Trebuchet MS"/>
                <a:ea typeface="Trebuchet MS"/>
                <a:cs typeface="Trebuchet MS"/>
                <a:sym typeface="Trebuchet MS"/>
              </a:defRPr>
            </a:lvl2pPr>
            <a:lvl3pPr indent="0" lvl="2" marL="0" marR="0" rtl="0" algn="r">
              <a:spcBef>
                <a:spcPts val="0"/>
              </a:spcBef>
              <a:buNone/>
              <a:defRPr sz="900">
                <a:solidFill>
                  <a:schemeClr val="accent1"/>
                </a:solidFill>
                <a:latin typeface="Trebuchet MS"/>
                <a:ea typeface="Trebuchet MS"/>
                <a:cs typeface="Trebuchet MS"/>
                <a:sym typeface="Trebuchet MS"/>
              </a:defRPr>
            </a:lvl3pPr>
            <a:lvl4pPr indent="0" lvl="3" marL="0" marR="0" rtl="0" algn="r">
              <a:spcBef>
                <a:spcPts val="0"/>
              </a:spcBef>
              <a:buNone/>
              <a:defRPr sz="900">
                <a:solidFill>
                  <a:schemeClr val="accent1"/>
                </a:solidFill>
                <a:latin typeface="Trebuchet MS"/>
                <a:ea typeface="Trebuchet MS"/>
                <a:cs typeface="Trebuchet MS"/>
                <a:sym typeface="Trebuchet MS"/>
              </a:defRPr>
            </a:lvl4pPr>
            <a:lvl5pPr indent="0" lvl="4" marL="0" marR="0" rtl="0" algn="r">
              <a:spcBef>
                <a:spcPts val="0"/>
              </a:spcBef>
              <a:buNone/>
              <a:defRPr sz="900">
                <a:solidFill>
                  <a:schemeClr val="accent1"/>
                </a:solidFill>
                <a:latin typeface="Trebuchet MS"/>
                <a:ea typeface="Trebuchet MS"/>
                <a:cs typeface="Trebuchet MS"/>
                <a:sym typeface="Trebuchet MS"/>
              </a:defRPr>
            </a:lvl5pPr>
            <a:lvl6pPr indent="0" lvl="5" marL="0" marR="0" rtl="0" algn="r">
              <a:spcBef>
                <a:spcPts val="0"/>
              </a:spcBef>
              <a:buNone/>
              <a:defRPr sz="900">
                <a:solidFill>
                  <a:schemeClr val="accent1"/>
                </a:solidFill>
                <a:latin typeface="Trebuchet MS"/>
                <a:ea typeface="Trebuchet MS"/>
                <a:cs typeface="Trebuchet MS"/>
                <a:sym typeface="Trebuchet MS"/>
              </a:defRPr>
            </a:lvl6pPr>
            <a:lvl7pPr indent="0" lvl="6" marL="0" marR="0" rtl="0" algn="r">
              <a:spcBef>
                <a:spcPts val="0"/>
              </a:spcBef>
              <a:buNone/>
              <a:defRPr sz="900">
                <a:solidFill>
                  <a:schemeClr val="accent1"/>
                </a:solidFill>
                <a:latin typeface="Trebuchet MS"/>
                <a:ea typeface="Trebuchet MS"/>
                <a:cs typeface="Trebuchet MS"/>
                <a:sym typeface="Trebuchet MS"/>
              </a:defRPr>
            </a:lvl7pPr>
            <a:lvl8pPr indent="0" lvl="7" marL="0" marR="0" rtl="0" algn="r">
              <a:spcBef>
                <a:spcPts val="0"/>
              </a:spcBef>
              <a:buNone/>
              <a:defRPr sz="900">
                <a:solidFill>
                  <a:schemeClr val="accent1"/>
                </a:solidFill>
                <a:latin typeface="Trebuchet MS"/>
                <a:ea typeface="Trebuchet MS"/>
                <a:cs typeface="Trebuchet MS"/>
                <a:sym typeface="Trebuchet MS"/>
              </a:defRPr>
            </a:lvl8pPr>
            <a:lvl9pPr indent="0" lvl="8" marL="0" marR="0" rtl="0" algn="r">
              <a:spcBef>
                <a:spcPts val="0"/>
              </a:spcBef>
              <a:buNone/>
              <a:defRPr sz="900">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265" name="Shape 265"/>
        <p:cNvGrpSpPr/>
        <p:nvPr/>
      </p:nvGrpSpPr>
      <p:grpSpPr>
        <a:xfrm>
          <a:off x="0" y="0"/>
          <a:ext cx="0" cy="0"/>
          <a:chOff x="0" y="0"/>
          <a:chExt cx="0" cy="0"/>
        </a:xfrm>
      </p:grpSpPr>
      <p:sp>
        <p:nvSpPr>
          <p:cNvPr id="266" name="Shape 266"/>
          <p:cNvSpPr txBox="1"/>
          <p:nvPr>
            <p:ph type="title"/>
          </p:nvPr>
        </p:nvSpPr>
        <p:spPr>
          <a:xfrm>
            <a:off x="677334" y="609600"/>
            <a:ext cx="8596800" cy="1320900"/>
          </a:xfrm>
          <a:prstGeom prst="rect">
            <a:avLst/>
          </a:prstGeom>
          <a:noFill/>
          <a:ln>
            <a:noFill/>
          </a:ln>
        </p:spPr>
        <p:txBody>
          <a:bodyPr anchorCtr="0" anchor="t" bIns="91425" lIns="91425" spcFirstLastPara="1" rIns="91425" wrap="square" tIns="91425"/>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67" name="Shape 267"/>
          <p:cNvSpPr txBox="1"/>
          <p:nvPr>
            <p:ph idx="1" type="body"/>
          </p:nvPr>
        </p:nvSpPr>
        <p:spPr>
          <a:xfrm rot="5400000">
            <a:off x="3035202" y="-197411"/>
            <a:ext cx="3880800" cy="8596800"/>
          </a:xfrm>
          <a:prstGeom prst="rect">
            <a:avLst/>
          </a:prstGeom>
          <a:noFill/>
          <a:ln>
            <a:noFill/>
          </a:ln>
        </p:spPr>
        <p:txBody>
          <a:bodyPr anchorCtr="0" anchor="t" bIns="91425" lIns="91425" spcFirstLastPara="1" rIns="91425" wrap="square" tIns="91425"/>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68" name="Shape 268"/>
          <p:cNvSpPr txBox="1"/>
          <p:nvPr>
            <p:ph idx="10" type="dt"/>
          </p:nvPr>
        </p:nvSpPr>
        <p:spPr>
          <a:xfrm>
            <a:off x="7205133" y="6041362"/>
            <a:ext cx="912000" cy="36510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69" name="Shape 269"/>
          <p:cNvSpPr txBox="1"/>
          <p:nvPr>
            <p:ph idx="11" type="ftr"/>
          </p:nvPr>
        </p:nvSpPr>
        <p:spPr>
          <a:xfrm>
            <a:off x="677334" y="6041362"/>
            <a:ext cx="6297600" cy="3651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70" name="Shape 270"/>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900">
                <a:solidFill>
                  <a:schemeClr val="accent1"/>
                </a:solidFill>
                <a:latin typeface="Trebuchet MS"/>
                <a:ea typeface="Trebuchet MS"/>
                <a:cs typeface="Trebuchet MS"/>
                <a:sym typeface="Trebuchet MS"/>
              </a:defRPr>
            </a:lvl1pPr>
            <a:lvl2pPr indent="0" lvl="1" marL="0" marR="0" rtl="0" algn="r">
              <a:spcBef>
                <a:spcPts val="0"/>
              </a:spcBef>
              <a:buNone/>
              <a:defRPr sz="900">
                <a:solidFill>
                  <a:schemeClr val="accent1"/>
                </a:solidFill>
                <a:latin typeface="Trebuchet MS"/>
                <a:ea typeface="Trebuchet MS"/>
                <a:cs typeface="Trebuchet MS"/>
                <a:sym typeface="Trebuchet MS"/>
              </a:defRPr>
            </a:lvl2pPr>
            <a:lvl3pPr indent="0" lvl="2" marL="0" marR="0" rtl="0" algn="r">
              <a:spcBef>
                <a:spcPts val="0"/>
              </a:spcBef>
              <a:buNone/>
              <a:defRPr sz="900">
                <a:solidFill>
                  <a:schemeClr val="accent1"/>
                </a:solidFill>
                <a:latin typeface="Trebuchet MS"/>
                <a:ea typeface="Trebuchet MS"/>
                <a:cs typeface="Trebuchet MS"/>
                <a:sym typeface="Trebuchet MS"/>
              </a:defRPr>
            </a:lvl3pPr>
            <a:lvl4pPr indent="0" lvl="3" marL="0" marR="0" rtl="0" algn="r">
              <a:spcBef>
                <a:spcPts val="0"/>
              </a:spcBef>
              <a:buNone/>
              <a:defRPr sz="900">
                <a:solidFill>
                  <a:schemeClr val="accent1"/>
                </a:solidFill>
                <a:latin typeface="Trebuchet MS"/>
                <a:ea typeface="Trebuchet MS"/>
                <a:cs typeface="Trebuchet MS"/>
                <a:sym typeface="Trebuchet MS"/>
              </a:defRPr>
            </a:lvl4pPr>
            <a:lvl5pPr indent="0" lvl="4" marL="0" marR="0" rtl="0" algn="r">
              <a:spcBef>
                <a:spcPts val="0"/>
              </a:spcBef>
              <a:buNone/>
              <a:defRPr sz="900">
                <a:solidFill>
                  <a:schemeClr val="accent1"/>
                </a:solidFill>
                <a:latin typeface="Trebuchet MS"/>
                <a:ea typeface="Trebuchet MS"/>
                <a:cs typeface="Trebuchet MS"/>
                <a:sym typeface="Trebuchet MS"/>
              </a:defRPr>
            </a:lvl5pPr>
            <a:lvl6pPr indent="0" lvl="5" marL="0" marR="0" rtl="0" algn="r">
              <a:spcBef>
                <a:spcPts val="0"/>
              </a:spcBef>
              <a:buNone/>
              <a:defRPr sz="900">
                <a:solidFill>
                  <a:schemeClr val="accent1"/>
                </a:solidFill>
                <a:latin typeface="Trebuchet MS"/>
                <a:ea typeface="Trebuchet MS"/>
                <a:cs typeface="Trebuchet MS"/>
                <a:sym typeface="Trebuchet MS"/>
              </a:defRPr>
            </a:lvl6pPr>
            <a:lvl7pPr indent="0" lvl="6" marL="0" marR="0" rtl="0" algn="r">
              <a:spcBef>
                <a:spcPts val="0"/>
              </a:spcBef>
              <a:buNone/>
              <a:defRPr sz="900">
                <a:solidFill>
                  <a:schemeClr val="accent1"/>
                </a:solidFill>
                <a:latin typeface="Trebuchet MS"/>
                <a:ea typeface="Trebuchet MS"/>
                <a:cs typeface="Trebuchet MS"/>
                <a:sym typeface="Trebuchet MS"/>
              </a:defRPr>
            </a:lvl7pPr>
            <a:lvl8pPr indent="0" lvl="7" marL="0" marR="0" rtl="0" algn="r">
              <a:spcBef>
                <a:spcPts val="0"/>
              </a:spcBef>
              <a:buNone/>
              <a:defRPr sz="900">
                <a:solidFill>
                  <a:schemeClr val="accent1"/>
                </a:solidFill>
                <a:latin typeface="Trebuchet MS"/>
                <a:ea typeface="Trebuchet MS"/>
                <a:cs typeface="Trebuchet MS"/>
                <a:sym typeface="Trebuchet MS"/>
              </a:defRPr>
            </a:lvl8pPr>
            <a:lvl9pPr indent="0" lvl="8" marL="0" marR="0" rtl="0" algn="r">
              <a:spcBef>
                <a:spcPts val="0"/>
              </a:spcBef>
              <a:buNone/>
              <a:defRPr sz="900">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271" name="Shape 271"/>
        <p:cNvGrpSpPr/>
        <p:nvPr/>
      </p:nvGrpSpPr>
      <p:grpSpPr>
        <a:xfrm>
          <a:off x="0" y="0"/>
          <a:ext cx="0" cy="0"/>
          <a:chOff x="0" y="0"/>
          <a:chExt cx="0" cy="0"/>
        </a:xfrm>
      </p:grpSpPr>
      <p:sp>
        <p:nvSpPr>
          <p:cNvPr id="272" name="Shape 272"/>
          <p:cNvSpPr txBox="1"/>
          <p:nvPr>
            <p:ph type="title"/>
          </p:nvPr>
        </p:nvSpPr>
        <p:spPr>
          <a:xfrm rot="5400000">
            <a:off x="5994316" y="2582999"/>
            <a:ext cx="5251500" cy="13047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73" name="Shape 273"/>
          <p:cNvSpPr txBox="1"/>
          <p:nvPr>
            <p:ph idx="1" type="body"/>
          </p:nvPr>
        </p:nvSpPr>
        <p:spPr>
          <a:xfrm rot="5400000">
            <a:off x="1581635" y="-294750"/>
            <a:ext cx="5251500" cy="7060200"/>
          </a:xfrm>
          <a:prstGeom prst="rect">
            <a:avLst/>
          </a:prstGeom>
          <a:noFill/>
          <a:ln>
            <a:noFill/>
          </a:ln>
        </p:spPr>
        <p:txBody>
          <a:bodyPr anchorCtr="0" anchor="t" bIns="91425" lIns="91425" spcFirstLastPara="1" rIns="91425" wrap="square" tIns="91425"/>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74" name="Shape 274"/>
          <p:cNvSpPr txBox="1"/>
          <p:nvPr>
            <p:ph idx="10" type="dt"/>
          </p:nvPr>
        </p:nvSpPr>
        <p:spPr>
          <a:xfrm>
            <a:off x="7205133" y="6041362"/>
            <a:ext cx="912000" cy="36510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75" name="Shape 275"/>
          <p:cNvSpPr txBox="1"/>
          <p:nvPr>
            <p:ph idx="11" type="ftr"/>
          </p:nvPr>
        </p:nvSpPr>
        <p:spPr>
          <a:xfrm>
            <a:off x="677334" y="6041362"/>
            <a:ext cx="6297600" cy="3651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sz="900">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76" name="Shape 276"/>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900">
                <a:solidFill>
                  <a:schemeClr val="accent1"/>
                </a:solidFill>
                <a:latin typeface="Trebuchet MS"/>
                <a:ea typeface="Trebuchet MS"/>
                <a:cs typeface="Trebuchet MS"/>
                <a:sym typeface="Trebuchet MS"/>
              </a:defRPr>
            </a:lvl1pPr>
            <a:lvl2pPr indent="0" lvl="1" marL="0" marR="0" rtl="0" algn="r">
              <a:spcBef>
                <a:spcPts val="0"/>
              </a:spcBef>
              <a:buNone/>
              <a:defRPr sz="900">
                <a:solidFill>
                  <a:schemeClr val="accent1"/>
                </a:solidFill>
                <a:latin typeface="Trebuchet MS"/>
                <a:ea typeface="Trebuchet MS"/>
                <a:cs typeface="Trebuchet MS"/>
                <a:sym typeface="Trebuchet MS"/>
              </a:defRPr>
            </a:lvl2pPr>
            <a:lvl3pPr indent="0" lvl="2" marL="0" marR="0" rtl="0" algn="r">
              <a:spcBef>
                <a:spcPts val="0"/>
              </a:spcBef>
              <a:buNone/>
              <a:defRPr sz="900">
                <a:solidFill>
                  <a:schemeClr val="accent1"/>
                </a:solidFill>
                <a:latin typeface="Trebuchet MS"/>
                <a:ea typeface="Trebuchet MS"/>
                <a:cs typeface="Trebuchet MS"/>
                <a:sym typeface="Trebuchet MS"/>
              </a:defRPr>
            </a:lvl3pPr>
            <a:lvl4pPr indent="0" lvl="3" marL="0" marR="0" rtl="0" algn="r">
              <a:spcBef>
                <a:spcPts val="0"/>
              </a:spcBef>
              <a:buNone/>
              <a:defRPr sz="900">
                <a:solidFill>
                  <a:schemeClr val="accent1"/>
                </a:solidFill>
                <a:latin typeface="Trebuchet MS"/>
                <a:ea typeface="Trebuchet MS"/>
                <a:cs typeface="Trebuchet MS"/>
                <a:sym typeface="Trebuchet MS"/>
              </a:defRPr>
            </a:lvl4pPr>
            <a:lvl5pPr indent="0" lvl="4" marL="0" marR="0" rtl="0" algn="r">
              <a:spcBef>
                <a:spcPts val="0"/>
              </a:spcBef>
              <a:buNone/>
              <a:defRPr sz="900">
                <a:solidFill>
                  <a:schemeClr val="accent1"/>
                </a:solidFill>
                <a:latin typeface="Trebuchet MS"/>
                <a:ea typeface="Trebuchet MS"/>
                <a:cs typeface="Trebuchet MS"/>
                <a:sym typeface="Trebuchet MS"/>
              </a:defRPr>
            </a:lvl5pPr>
            <a:lvl6pPr indent="0" lvl="5" marL="0" marR="0" rtl="0" algn="r">
              <a:spcBef>
                <a:spcPts val="0"/>
              </a:spcBef>
              <a:buNone/>
              <a:defRPr sz="900">
                <a:solidFill>
                  <a:schemeClr val="accent1"/>
                </a:solidFill>
                <a:latin typeface="Trebuchet MS"/>
                <a:ea typeface="Trebuchet MS"/>
                <a:cs typeface="Trebuchet MS"/>
                <a:sym typeface="Trebuchet MS"/>
              </a:defRPr>
            </a:lvl6pPr>
            <a:lvl7pPr indent="0" lvl="6" marL="0" marR="0" rtl="0" algn="r">
              <a:spcBef>
                <a:spcPts val="0"/>
              </a:spcBef>
              <a:buNone/>
              <a:defRPr sz="900">
                <a:solidFill>
                  <a:schemeClr val="accent1"/>
                </a:solidFill>
                <a:latin typeface="Trebuchet MS"/>
                <a:ea typeface="Trebuchet MS"/>
                <a:cs typeface="Trebuchet MS"/>
                <a:sym typeface="Trebuchet MS"/>
              </a:defRPr>
            </a:lvl7pPr>
            <a:lvl8pPr indent="0" lvl="7" marL="0" marR="0" rtl="0" algn="r">
              <a:spcBef>
                <a:spcPts val="0"/>
              </a:spcBef>
              <a:buNone/>
              <a:defRPr sz="900">
                <a:solidFill>
                  <a:schemeClr val="accent1"/>
                </a:solidFill>
                <a:latin typeface="Trebuchet MS"/>
                <a:ea typeface="Trebuchet MS"/>
                <a:cs typeface="Trebuchet MS"/>
                <a:sym typeface="Trebuchet MS"/>
              </a:defRPr>
            </a:lvl8pPr>
            <a:lvl9pPr indent="0" lvl="8" marL="0" marR="0" rtl="0" algn="r">
              <a:spcBef>
                <a:spcPts val="0"/>
              </a:spcBef>
              <a:buNone/>
              <a:defRPr sz="900">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55" name="Shape 55"/>
        <p:cNvGrpSpPr/>
        <p:nvPr/>
      </p:nvGrpSpPr>
      <p:grpSpPr>
        <a:xfrm>
          <a:off x="0" y="0"/>
          <a:ext cx="0" cy="0"/>
          <a:chOff x="0" y="0"/>
          <a:chExt cx="0" cy="0"/>
        </a:xfrm>
      </p:grpSpPr>
      <p:sp>
        <p:nvSpPr>
          <p:cNvPr id="56" name="Shape 56"/>
          <p:cNvSpPr txBox="1"/>
          <p:nvPr>
            <p:ph type="title"/>
          </p:nvPr>
        </p:nvSpPr>
        <p:spPr>
          <a:xfrm>
            <a:off x="677334" y="609600"/>
            <a:ext cx="8596668" cy="1320800"/>
          </a:xfrm>
          <a:prstGeom prst="rect">
            <a:avLst/>
          </a:prstGeom>
          <a:noFill/>
          <a:ln>
            <a:noFill/>
          </a:ln>
        </p:spPr>
        <p:txBody>
          <a:bodyPr anchorCtr="0" anchor="t" bIns="91425" lIns="91425" spcFirstLastPara="1" rIns="91425" wrap="square" tIns="91425"/>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57" name="Shape 57"/>
          <p:cNvSpPr txBox="1"/>
          <p:nvPr>
            <p:ph idx="1" type="body"/>
          </p:nvPr>
        </p:nvSpPr>
        <p:spPr>
          <a:xfrm>
            <a:off x="677334" y="2160589"/>
            <a:ext cx="4184035" cy="3880772"/>
          </a:xfrm>
          <a:prstGeom prst="rect">
            <a:avLst/>
          </a:prstGeom>
          <a:noFill/>
          <a:ln>
            <a:noFill/>
          </a:ln>
        </p:spPr>
        <p:txBody>
          <a:bodyPr anchorCtr="0" anchor="t" bIns="91425" lIns="91425" spcFirstLastPara="1" rIns="91425" wrap="square" tIns="91425"/>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58" name="Shape 58"/>
          <p:cNvSpPr txBox="1"/>
          <p:nvPr>
            <p:ph idx="2" type="body"/>
          </p:nvPr>
        </p:nvSpPr>
        <p:spPr>
          <a:xfrm>
            <a:off x="5089970" y="2160589"/>
            <a:ext cx="4184034" cy="3880773"/>
          </a:xfrm>
          <a:prstGeom prst="rect">
            <a:avLst/>
          </a:prstGeom>
          <a:noFill/>
          <a:ln>
            <a:noFill/>
          </a:ln>
        </p:spPr>
        <p:txBody>
          <a:bodyPr anchorCtr="0" anchor="t" bIns="91425" lIns="91425" spcFirstLastPara="1" rIns="91425" wrap="square" tIns="91425"/>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59" name="Shape 59"/>
          <p:cNvSpPr txBox="1"/>
          <p:nvPr>
            <p:ph idx="10" type="dt"/>
          </p:nvPr>
        </p:nvSpPr>
        <p:spPr>
          <a:xfrm>
            <a:off x="7205133" y="6041362"/>
            <a:ext cx="911939" cy="365125"/>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60" name="Shape 60"/>
          <p:cNvSpPr txBox="1"/>
          <p:nvPr>
            <p:ph idx="11" type="ftr"/>
          </p:nvPr>
        </p:nvSpPr>
        <p:spPr>
          <a:xfrm>
            <a:off x="677334" y="6041362"/>
            <a:ext cx="6297612"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61" name="Shape 6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62" name="Shape 62"/>
        <p:cNvGrpSpPr/>
        <p:nvPr/>
      </p:nvGrpSpPr>
      <p:grpSpPr>
        <a:xfrm>
          <a:off x="0" y="0"/>
          <a:ext cx="0" cy="0"/>
          <a:chOff x="0" y="0"/>
          <a:chExt cx="0" cy="0"/>
        </a:xfrm>
      </p:grpSpPr>
      <p:sp>
        <p:nvSpPr>
          <p:cNvPr id="63" name="Shape 63"/>
          <p:cNvSpPr txBox="1"/>
          <p:nvPr>
            <p:ph type="title"/>
          </p:nvPr>
        </p:nvSpPr>
        <p:spPr>
          <a:xfrm>
            <a:off x="677334" y="609600"/>
            <a:ext cx="8596668" cy="1320800"/>
          </a:xfrm>
          <a:prstGeom prst="rect">
            <a:avLst/>
          </a:prstGeom>
          <a:noFill/>
          <a:ln>
            <a:noFill/>
          </a:ln>
        </p:spPr>
        <p:txBody>
          <a:bodyPr anchorCtr="0" anchor="t" bIns="91425" lIns="91425" spcFirstLastPara="1" rIns="91425" wrap="square" tIns="91425"/>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64" name="Shape 64"/>
          <p:cNvSpPr txBox="1"/>
          <p:nvPr>
            <p:ph idx="1" type="body"/>
          </p:nvPr>
        </p:nvSpPr>
        <p:spPr>
          <a:xfrm>
            <a:off x="675745" y="2160983"/>
            <a:ext cx="4185623" cy="576262"/>
          </a:xfrm>
          <a:prstGeom prst="rect">
            <a:avLst/>
          </a:prstGeom>
          <a:noFill/>
          <a:ln>
            <a:noFill/>
          </a:ln>
        </p:spPr>
        <p:txBody>
          <a:bodyPr anchorCtr="0" anchor="b" bIns="91425" lIns="91425" spcFirstLastPara="1" rIns="91425" wrap="square" tIns="91425"/>
          <a:lstStyle>
            <a:lvl1pPr indent="-228600" lvl="0" marL="457200" marR="0" rtl="0" algn="l">
              <a:spcBef>
                <a:spcPts val="1000"/>
              </a:spcBef>
              <a:spcAft>
                <a:spcPts val="0"/>
              </a:spcAft>
              <a:buClr>
                <a:schemeClr val="accent1"/>
              </a:buClr>
              <a:buSzPts val="1920"/>
              <a:buFont typeface="Noto Sans Symbols"/>
              <a:buNone/>
              <a:defRPr b="0" i="0" sz="2400" u="none" cap="none" strike="noStrike">
                <a:solidFill>
                  <a:srgbClr val="3F3F3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600"/>
              <a:buFont typeface="Noto Sans Symbols"/>
              <a:buNone/>
              <a:defRPr b="1" i="0" sz="2000" u="none" cap="none" strike="noStrike">
                <a:solidFill>
                  <a:srgbClr val="3F3F3F"/>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440"/>
              <a:buFont typeface="Noto Sans Symbols"/>
              <a:buNone/>
              <a:defRPr b="1" i="0" sz="1800" u="none" cap="none" strike="noStrike">
                <a:solidFill>
                  <a:srgbClr val="3F3F3F"/>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5pPr>
            <a:lvl6pPr indent="-228600" lvl="5" marL="27432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6pPr>
            <a:lvl7pPr indent="-228600" lvl="6" marL="32004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7pPr>
            <a:lvl8pPr indent="-228600" lvl="7" marL="36576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8pPr>
            <a:lvl9pPr indent="-228600" lvl="8" marL="41148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9pPr>
          </a:lstStyle>
          <a:p/>
        </p:txBody>
      </p:sp>
      <p:sp>
        <p:nvSpPr>
          <p:cNvPr id="65" name="Shape 65"/>
          <p:cNvSpPr txBox="1"/>
          <p:nvPr>
            <p:ph idx="2" type="body"/>
          </p:nvPr>
        </p:nvSpPr>
        <p:spPr>
          <a:xfrm>
            <a:off x="675745" y="2737245"/>
            <a:ext cx="4185623" cy="3304117"/>
          </a:xfrm>
          <a:prstGeom prst="rect">
            <a:avLst/>
          </a:prstGeom>
          <a:noFill/>
          <a:ln>
            <a:noFill/>
          </a:ln>
        </p:spPr>
        <p:txBody>
          <a:bodyPr anchorCtr="0" anchor="t" bIns="91425" lIns="91425" spcFirstLastPara="1" rIns="91425" wrap="square" tIns="91425"/>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66" name="Shape 66"/>
          <p:cNvSpPr txBox="1"/>
          <p:nvPr>
            <p:ph idx="3" type="body"/>
          </p:nvPr>
        </p:nvSpPr>
        <p:spPr>
          <a:xfrm>
            <a:off x="5088383" y="2160983"/>
            <a:ext cx="4185618" cy="576262"/>
          </a:xfrm>
          <a:prstGeom prst="rect">
            <a:avLst/>
          </a:prstGeom>
          <a:noFill/>
          <a:ln>
            <a:noFill/>
          </a:ln>
        </p:spPr>
        <p:txBody>
          <a:bodyPr anchorCtr="0" anchor="b" bIns="91425" lIns="91425" spcFirstLastPara="1" rIns="91425" wrap="square" tIns="91425"/>
          <a:lstStyle>
            <a:lvl1pPr indent="-228600" lvl="0" marL="457200" marR="0" rtl="0" algn="l">
              <a:spcBef>
                <a:spcPts val="1000"/>
              </a:spcBef>
              <a:spcAft>
                <a:spcPts val="0"/>
              </a:spcAft>
              <a:buClr>
                <a:schemeClr val="accent1"/>
              </a:buClr>
              <a:buSzPts val="1920"/>
              <a:buFont typeface="Noto Sans Symbols"/>
              <a:buNone/>
              <a:defRPr b="0" i="0" sz="2400" u="none" cap="none" strike="noStrike">
                <a:solidFill>
                  <a:srgbClr val="3F3F3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600"/>
              <a:buFont typeface="Noto Sans Symbols"/>
              <a:buNone/>
              <a:defRPr b="1" i="0" sz="2000" u="none" cap="none" strike="noStrike">
                <a:solidFill>
                  <a:srgbClr val="3F3F3F"/>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1440"/>
              <a:buFont typeface="Noto Sans Symbols"/>
              <a:buNone/>
              <a:defRPr b="1" i="0" sz="1800" u="none" cap="none" strike="noStrike">
                <a:solidFill>
                  <a:srgbClr val="3F3F3F"/>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5pPr>
            <a:lvl6pPr indent="-228600" lvl="5" marL="27432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6pPr>
            <a:lvl7pPr indent="-228600" lvl="6" marL="32004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7pPr>
            <a:lvl8pPr indent="-228600" lvl="7" marL="36576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8pPr>
            <a:lvl9pPr indent="-228600" lvl="8" marL="4114800" marR="0" rtl="0" algn="l">
              <a:spcBef>
                <a:spcPts val="1000"/>
              </a:spcBef>
              <a:spcAft>
                <a:spcPts val="0"/>
              </a:spcAft>
              <a:buClr>
                <a:schemeClr val="accent1"/>
              </a:buClr>
              <a:buSzPts val="1280"/>
              <a:buFont typeface="Noto Sans Symbols"/>
              <a:buNone/>
              <a:defRPr b="1" i="0" sz="1600" u="none" cap="none" strike="noStrike">
                <a:solidFill>
                  <a:srgbClr val="3F3F3F"/>
                </a:solidFill>
                <a:latin typeface="Trebuchet MS"/>
                <a:ea typeface="Trebuchet MS"/>
                <a:cs typeface="Trebuchet MS"/>
                <a:sym typeface="Trebuchet MS"/>
              </a:defRPr>
            </a:lvl9pPr>
          </a:lstStyle>
          <a:p/>
        </p:txBody>
      </p:sp>
      <p:sp>
        <p:nvSpPr>
          <p:cNvPr id="67" name="Shape 67"/>
          <p:cNvSpPr txBox="1"/>
          <p:nvPr>
            <p:ph idx="4" type="body"/>
          </p:nvPr>
        </p:nvSpPr>
        <p:spPr>
          <a:xfrm>
            <a:off x="5088384" y="2737245"/>
            <a:ext cx="4185617" cy="3304117"/>
          </a:xfrm>
          <a:prstGeom prst="rect">
            <a:avLst/>
          </a:prstGeom>
          <a:noFill/>
          <a:ln>
            <a:noFill/>
          </a:ln>
        </p:spPr>
        <p:txBody>
          <a:bodyPr anchorCtr="0" anchor="t" bIns="91425" lIns="91425" spcFirstLastPara="1" rIns="91425" wrap="square" tIns="91425"/>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68" name="Shape 68"/>
          <p:cNvSpPr txBox="1"/>
          <p:nvPr>
            <p:ph idx="10" type="dt"/>
          </p:nvPr>
        </p:nvSpPr>
        <p:spPr>
          <a:xfrm>
            <a:off x="7205133" y="6041362"/>
            <a:ext cx="911939" cy="365125"/>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69" name="Shape 69"/>
          <p:cNvSpPr txBox="1"/>
          <p:nvPr>
            <p:ph idx="11" type="ftr"/>
          </p:nvPr>
        </p:nvSpPr>
        <p:spPr>
          <a:xfrm>
            <a:off x="677334" y="6041362"/>
            <a:ext cx="6297612"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70" name="Shape 7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71" name="Shape 71"/>
        <p:cNvGrpSpPr/>
        <p:nvPr/>
      </p:nvGrpSpPr>
      <p:grpSpPr>
        <a:xfrm>
          <a:off x="0" y="0"/>
          <a:ext cx="0" cy="0"/>
          <a:chOff x="0" y="0"/>
          <a:chExt cx="0" cy="0"/>
        </a:xfrm>
      </p:grpSpPr>
      <p:sp>
        <p:nvSpPr>
          <p:cNvPr id="72" name="Shape 72"/>
          <p:cNvSpPr txBox="1"/>
          <p:nvPr>
            <p:ph type="title"/>
          </p:nvPr>
        </p:nvSpPr>
        <p:spPr>
          <a:xfrm>
            <a:off x="677334" y="609600"/>
            <a:ext cx="8596668" cy="1320800"/>
          </a:xfrm>
          <a:prstGeom prst="rect">
            <a:avLst/>
          </a:prstGeom>
          <a:noFill/>
          <a:ln>
            <a:noFill/>
          </a:ln>
        </p:spPr>
        <p:txBody>
          <a:bodyPr anchorCtr="0" anchor="t" bIns="91425" lIns="91425" spcFirstLastPara="1" rIns="91425" wrap="square" tIns="91425"/>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73" name="Shape 73"/>
          <p:cNvSpPr txBox="1"/>
          <p:nvPr>
            <p:ph idx="10" type="dt"/>
          </p:nvPr>
        </p:nvSpPr>
        <p:spPr>
          <a:xfrm>
            <a:off x="7205133" y="6041362"/>
            <a:ext cx="911939" cy="365125"/>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74" name="Shape 74"/>
          <p:cNvSpPr txBox="1"/>
          <p:nvPr>
            <p:ph idx="11" type="ftr"/>
          </p:nvPr>
        </p:nvSpPr>
        <p:spPr>
          <a:xfrm>
            <a:off x="677334" y="6041362"/>
            <a:ext cx="6297612"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75" name="Shape 7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76" name="Shape 76"/>
        <p:cNvGrpSpPr/>
        <p:nvPr/>
      </p:nvGrpSpPr>
      <p:grpSpPr>
        <a:xfrm>
          <a:off x="0" y="0"/>
          <a:ext cx="0" cy="0"/>
          <a:chOff x="0" y="0"/>
          <a:chExt cx="0" cy="0"/>
        </a:xfrm>
      </p:grpSpPr>
      <p:sp>
        <p:nvSpPr>
          <p:cNvPr id="77" name="Shape 77"/>
          <p:cNvSpPr txBox="1"/>
          <p:nvPr>
            <p:ph idx="10" type="dt"/>
          </p:nvPr>
        </p:nvSpPr>
        <p:spPr>
          <a:xfrm>
            <a:off x="7205133" y="6041362"/>
            <a:ext cx="911939" cy="365125"/>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78" name="Shape 78"/>
          <p:cNvSpPr txBox="1"/>
          <p:nvPr>
            <p:ph idx="11" type="ftr"/>
          </p:nvPr>
        </p:nvSpPr>
        <p:spPr>
          <a:xfrm>
            <a:off x="677334" y="6041362"/>
            <a:ext cx="6297612"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79" name="Shape 7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80" name="Shape 80"/>
        <p:cNvGrpSpPr/>
        <p:nvPr/>
      </p:nvGrpSpPr>
      <p:grpSpPr>
        <a:xfrm>
          <a:off x="0" y="0"/>
          <a:ext cx="0" cy="0"/>
          <a:chOff x="0" y="0"/>
          <a:chExt cx="0" cy="0"/>
        </a:xfrm>
      </p:grpSpPr>
      <p:sp>
        <p:nvSpPr>
          <p:cNvPr id="81" name="Shape 81"/>
          <p:cNvSpPr txBox="1"/>
          <p:nvPr>
            <p:ph type="title"/>
          </p:nvPr>
        </p:nvSpPr>
        <p:spPr>
          <a:xfrm>
            <a:off x="677334" y="1498604"/>
            <a:ext cx="3854528" cy="1278466"/>
          </a:xfrm>
          <a:prstGeom prst="rect">
            <a:avLst/>
          </a:prstGeom>
          <a:noFill/>
          <a:ln>
            <a:noFill/>
          </a:ln>
        </p:spPr>
        <p:txBody>
          <a:bodyPr anchorCtr="0" anchor="b" bIns="91425" lIns="91425" spcFirstLastPara="1" rIns="91425" wrap="square" tIns="91425"/>
          <a:lstStyle>
            <a:lvl1pPr lvl="0" marR="0" rtl="0" algn="l">
              <a:spcBef>
                <a:spcPts val="0"/>
              </a:spcBef>
              <a:spcAft>
                <a:spcPts val="0"/>
              </a:spcAft>
              <a:buClr>
                <a:schemeClr val="accent1"/>
              </a:buClr>
              <a:buSzPts val="2000"/>
              <a:buFont typeface="Trebuchet MS"/>
              <a:buNone/>
              <a:defRPr b="0" i="0" sz="20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82" name="Shape 82"/>
          <p:cNvSpPr txBox="1"/>
          <p:nvPr>
            <p:ph idx="1" type="body"/>
          </p:nvPr>
        </p:nvSpPr>
        <p:spPr>
          <a:xfrm>
            <a:off x="4760461" y="514924"/>
            <a:ext cx="4513541" cy="5526437"/>
          </a:xfrm>
          <a:prstGeom prst="rect">
            <a:avLst/>
          </a:prstGeom>
          <a:noFill/>
          <a:ln>
            <a:noFill/>
          </a:ln>
        </p:spPr>
        <p:txBody>
          <a:bodyPr anchorCtr="0" anchor="t" bIns="91425" lIns="91425" spcFirstLastPara="1" rIns="91425" wrap="square" tIns="91425"/>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83" name="Shape 83"/>
          <p:cNvSpPr txBox="1"/>
          <p:nvPr>
            <p:ph idx="2" type="body"/>
          </p:nvPr>
        </p:nvSpPr>
        <p:spPr>
          <a:xfrm>
            <a:off x="677334" y="2777069"/>
            <a:ext cx="3854528" cy="2584449"/>
          </a:xfrm>
          <a:prstGeom prst="rect">
            <a:avLst/>
          </a:prstGeom>
          <a:noFill/>
          <a:ln>
            <a:noFill/>
          </a:ln>
        </p:spPr>
        <p:txBody>
          <a:bodyPr anchorCtr="0" anchor="t" bIns="91425" lIns="91425" spcFirstLastPara="1" rIns="91425" wrap="square" tIns="91425"/>
          <a:lstStyle>
            <a:lvl1pPr indent="-228600" lvl="0" marL="457200" marR="0" rtl="0" algn="l">
              <a:spcBef>
                <a:spcPts val="1000"/>
              </a:spcBef>
              <a:spcAft>
                <a:spcPts val="0"/>
              </a:spcAft>
              <a:buClr>
                <a:schemeClr val="accent1"/>
              </a:buClr>
              <a:buSzPts val="1120"/>
              <a:buFont typeface="Noto Sans Symbols"/>
              <a:buNone/>
              <a:defRPr b="0" i="0" sz="1400" u="none" cap="none" strike="noStrike">
                <a:solidFill>
                  <a:srgbClr val="3F3F3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1120"/>
              <a:buFont typeface="Noto Sans Symbols"/>
              <a:buNone/>
              <a:defRPr b="0" i="0" sz="1400" u="none" cap="none" strike="noStrike">
                <a:solidFill>
                  <a:srgbClr val="3F3F3F"/>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5pPr>
            <a:lvl6pPr indent="-228600" lvl="5" marL="2743200" marR="0" rtl="0" algn="l">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6pPr>
            <a:lvl7pPr indent="-228600" lvl="6" marL="3200400" marR="0" rtl="0" algn="l">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7pPr>
            <a:lvl8pPr indent="-228600" lvl="7" marL="3657600" marR="0" rtl="0" algn="l">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8pPr>
            <a:lvl9pPr indent="-228600" lvl="8" marL="4114800" marR="0" rtl="0" algn="l">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9pPr>
          </a:lstStyle>
          <a:p/>
        </p:txBody>
      </p:sp>
      <p:sp>
        <p:nvSpPr>
          <p:cNvPr id="84" name="Shape 84"/>
          <p:cNvSpPr txBox="1"/>
          <p:nvPr>
            <p:ph idx="10" type="dt"/>
          </p:nvPr>
        </p:nvSpPr>
        <p:spPr>
          <a:xfrm>
            <a:off x="7205133" y="6041362"/>
            <a:ext cx="911939" cy="365125"/>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85" name="Shape 85"/>
          <p:cNvSpPr txBox="1"/>
          <p:nvPr>
            <p:ph idx="11" type="ftr"/>
          </p:nvPr>
        </p:nvSpPr>
        <p:spPr>
          <a:xfrm>
            <a:off x="677334" y="6041362"/>
            <a:ext cx="6297612"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86" name="Shape 8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87" name="Shape 87"/>
        <p:cNvGrpSpPr/>
        <p:nvPr/>
      </p:nvGrpSpPr>
      <p:grpSpPr>
        <a:xfrm>
          <a:off x="0" y="0"/>
          <a:ext cx="0" cy="0"/>
          <a:chOff x="0" y="0"/>
          <a:chExt cx="0" cy="0"/>
        </a:xfrm>
      </p:grpSpPr>
      <p:sp>
        <p:nvSpPr>
          <p:cNvPr id="88" name="Shape 88"/>
          <p:cNvSpPr txBox="1"/>
          <p:nvPr>
            <p:ph type="title"/>
          </p:nvPr>
        </p:nvSpPr>
        <p:spPr>
          <a:xfrm>
            <a:off x="677334" y="4800600"/>
            <a:ext cx="8596667" cy="566738"/>
          </a:xfrm>
          <a:prstGeom prst="rect">
            <a:avLst/>
          </a:prstGeom>
          <a:noFill/>
          <a:ln>
            <a:noFill/>
          </a:ln>
        </p:spPr>
        <p:txBody>
          <a:bodyPr anchorCtr="0" anchor="b" bIns="91425" lIns="91425" spcFirstLastPara="1" rIns="91425" wrap="square" tIns="91425"/>
          <a:lstStyle>
            <a:lvl1pPr lvl="0" marR="0" rtl="0" algn="l">
              <a:spcBef>
                <a:spcPts val="0"/>
              </a:spcBef>
              <a:spcAft>
                <a:spcPts val="0"/>
              </a:spcAft>
              <a:buClr>
                <a:schemeClr val="accent1"/>
              </a:buClr>
              <a:buSzPts val="2400"/>
              <a:buFont typeface="Trebuchet MS"/>
              <a:buNone/>
              <a:defRPr b="0" i="0" sz="24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89" name="Shape 89"/>
          <p:cNvSpPr/>
          <p:nvPr>
            <p:ph idx="2" type="pic"/>
          </p:nvPr>
        </p:nvSpPr>
        <p:spPr>
          <a:xfrm>
            <a:off x="677334" y="609600"/>
            <a:ext cx="8596668" cy="3845718"/>
          </a:xfrm>
          <a:prstGeom prst="rect">
            <a:avLst/>
          </a:prstGeom>
          <a:noFill/>
          <a:ln>
            <a:noFill/>
          </a:ln>
        </p:spPr>
        <p:txBody>
          <a:bodyPr anchorCtr="0" anchor="t" bIns="91425" lIns="91425" spcFirstLastPara="1" rIns="91425" wrap="square" tIns="91425"/>
          <a:lstStyle>
            <a:lvl1pPr lvl="0" marR="0" rtl="0" algn="ctr">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1pPr>
            <a:lvl2pPr lvl="1"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2pPr>
            <a:lvl3pPr lvl="2"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3pPr>
            <a:lvl4pPr lvl="3"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4pPr>
            <a:lvl5pPr lvl="4"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5pPr>
            <a:lvl6pPr lvl="5"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6pPr>
            <a:lvl7pPr lvl="6"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7pPr>
            <a:lvl8pPr lvl="7"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8pPr>
            <a:lvl9pPr lvl="8" marR="0" rtl="0" algn="l">
              <a:spcBef>
                <a:spcPts val="1000"/>
              </a:spcBef>
              <a:spcAft>
                <a:spcPts val="0"/>
              </a:spcAft>
              <a:buClr>
                <a:schemeClr val="accent1"/>
              </a:buClr>
              <a:buSzPts val="1280"/>
              <a:buFont typeface="Noto Sans Symbols"/>
              <a:buNone/>
              <a:defRPr b="0" i="0" sz="1600" u="none" cap="none" strike="noStrike">
                <a:solidFill>
                  <a:srgbClr val="3F3F3F"/>
                </a:solidFill>
                <a:latin typeface="Trebuchet MS"/>
                <a:ea typeface="Trebuchet MS"/>
                <a:cs typeface="Trebuchet MS"/>
                <a:sym typeface="Trebuchet MS"/>
              </a:defRPr>
            </a:lvl9pPr>
          </a:lstStyle>
          <a:p/>
        </p:txBody>
      </p:sp>
      <p:sp>
        <p:nvSpPr>
          <p:cNvPr id="90" name="Shape 90"/>
          <p:cNvSpPr txBox="1"/>
          <p:nvPr>
            <p:ph idx="1" type="body"/>
          </p:nvPr>
        </p:nvSpPr>
        <p:spPr>
          <a:xfrm>
            <a:off x="677334" y="5367338"/>
            <a:ext cx="8596667" cy="674024"/>
          </a:xfrm>
          <a:prstGeom prst="rect">
            <a:avLst/>
          </a:prstGeom>
          <a:noFill/>
          <a:ln>
            <a:noFill/>
          </a:ln>
        </p:spPr>
        <p:txBody>
          <a:bodyPr anchorCtr="0" anchor="t" bIns="91425" lIns="91425" spcFirstLastPara="1" rIns="91425" wrap="square" tIns="91425"/>
          <a:lstStyle>
            <a:lvl1pPr indent="-228600" lvl="0" marL="457200" marR="0" rtl="0" algn="l">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1pPr>
            <a:lvl2pPr indent="-228600" lvl="1" marL="914400" marR="0" rtl="0" algn="l">
              <a:spcBef>
                <a:spcPts val="1000"/>
              </a:spcBef>
              <a:spcAft>
                <a:spcPts val="0"/>
              </a:spcAft>
              <a:buClr>
                <a:schemeClr val="accent1"/>
              </a:buClr>
              <a:buSzPts val="960"/>
              <a:buFont typeface="Noto Sans Symbols"/>
              <a:buNone/>
              <a:defRPr b="0" i="0" sz="1200" u="none" cap="none" strike="noStrike">
                <a:solidFill>
                  <a:srgbClr val="3F3F3F"/>
                </a:solidFill>
                <a:latin typeface="Trebuchet MS"/>
                <a:ea typeface="Trebuchet MS"/>
                <a:cs typeface="Trebuchet MS"/>
                <a:sym typeface="Trebuchet MS"/>
              </a:defRPr>
            </a:lvl2pPr>
            <a:lvl3pPr indent="-228600" lvl="2" marL="1371600" marR="0" rtl="0" algn="l">
              <a:spcBef>
                <a:spcPts val="1000"/>
              </a:spcBef>
              <a:spcAft>
                <a:spcPts val="0"/>
              </a:spcAft>
              <a:buClr>
                <a:schemeClr val="accent1"/>
              </a:buClr>
              <a:buSzPts val="800"/>
              <a:buFont typeface="Noto Sans Symbols"/>
              <a:buNone/>
              <a:defRPr b="0" i="0" sz="1000" u="none" cap="none" strike="noStrike">
                <a:solidFill>
                  <a:srgbClr val="3F3F3F"/>
                </a:solidFill>
                <a:latin typeface="Trebuchet MS"/>
                <a:ea typeface="Trebuchet MS"/>
                <a:cs typeface="Trebuchet MS"/>
                <a:sym typeface="Trebuchet MS"/>
              </a:defRPr>
            </a:lvl3pPr>
            <a:lvl4pPr indent="-228600" lvl="3" marL="1828800" marR="0" rtl="0" algn="l">
              <a:spcBef>
                <a:spcPts val="1000"/>
              </a:spcBef>
              <a:spcAft>
                <a:spcPts val="0"/>
              </a:spcAft>
              <a:buClr>
                <a:schemeClr val="accent1"/>
              </a:buClr>
              <a:buSzPts val="720"/>
              <a:buFont typeface="Noto Sans Symbols"/>
              <a:buNone/>
              <a:defRPr b="0" i="0" sz="900" u="none" cap="none" strike="noStrike">
                <a:solidFill>
                  <a:srgbClr val="3F3F3F"/>
                </a:solidFill>
                <a:latin typeface="Trebuchet MS"/>
                <a:ea typeface="Trebuchet MS"/>
                <a:cs typeface="Trebuchet MS"/>
                <a:sym typeface="Trebuchet MS"/>
              </a:defRPr>
            </a:lvl4pPr>
            <a:lvl5pPr indent="-228600" lvl="4" marL="2286000" marR="0" rtl="0" algn="l">
              <a:spcBef>
                <a:spcPts val="1000"/>
              </a:spcBef>
              <a:spcAft>
                <a:spcPts val="0"/>
              </a:spcAft>
              <a:buClr>
                <a:schemeClr val="accent1"/>
              </a:buClr>
              <a:buSzPts val="720"/>
              <a:buFont typeface="Noto Sans Symbols"/>
              <a:buNone/>
              <a:defRPr b="0" i="0" sz="900" u="none" cap="none" strike="noStrike">
                <a:solidFill>
                  <a:srgbClr val="3F3F3F"/>
                </a:solidFill>
                <a:latin typeface="Trebuchet MS"/>
                <a:ea typeface="Trebuchet MS"/>
                <a:cs typeface="Trebuchet MS"/>
                <a:sym typeface="Trebuchet MS"/>
              </a:defRPr>
            </a:lvl5pPr>
            <a:lvl6pPr indent="-228600" lvl="5" marL="2743200" marR="0" rtl="0" algn="l">
              <a:spcBef>
                <a:spcPts val="1000"/>
              </a:spcBef>
              <a:spcAft>
                <a:spcPts val="0"/>
              </a:spcAft>
              <a:buClr>
                <a:schemeClr val="accent1"/>
              </a:buClr>
              <a:buSzPts val="720"/>
              <a:buFont typeface="Noto Sans Symbols"/>
              <a:buNone/>
              <a:defRPr b="0" i="0" sz="900" u="none" cap="none" strike="noStrike">
                <a:solidFill>
                  <a:srgbClr val="3F3F3F"/>
                </a:solidFill>
                <a:latin typeface="Trebuchet MS"/>
                <a:ea typeface="Trebuchet MS"/>
                <a:cs typeface="Trebuchet MS"/>
                <a:sym typeface="Trebuchet MS"/>
              </a:defRPr>
            </a:lvl6pPr>
            <a:lvl7pPr indent="-228600" lvl="6" marL="3200400" marR="0" rtl="0" algn="l">
              <a:spcBef>
                <a:spcPts val="1000"/>
              </a:spcBef>
              <a:spcAft>
                <a:spcPts val="0"/>
              </a:spcAft>
              <a:buClr>
                <a:schemeClr val="accent1"/>
              </a:buClr>
              <a:buSzPts val="720"/>
              <a:buFont typeface="Noto Sans Symbols"/>
              <a:buNone/>
              <a:defRPr b="0" i="0" sz="900" u="none" cap="none" strike="noStrike">
                <a:solidFill>
                  <a:srgbClr val="3F3F3F"/>
                </a:solidFill>
                <a:latin typeface="Trebuchet MS"/>
                <a:ea typeface="Trebuchet MS"/>
                <a:cs typeface="Trebuchet MS"/>
                <a:sym typeface="Trebuchet MS"/>
              </a:defRPr>
            </a:lvl7pPr>
            <a:lvl8pPr indent="-228600" lvl="7" marL="3657600" marR="0" rtl="0" algn="l">
              <a:spcBef>
                <a:spcPts val="1000"/>
              </a:spcBef>
              <a:spcAft>
                <a:spcPts val="0"/>
              </a:spcAft>
              <a:buClr>
                <a:schemeClr val="accent1"/>
              </a:buClr>
              <a:buSzPts val="720"/>
              <a:buFont typeface="Noto Sans Symbols"/>
              <a:buNone/>
              <a:defRPr b="0" i="0" sz="900" u="none" cap="none" strike="noStrike">
                <a:solidFill>
                  <a:srgbClr val="3F3F3F"/>
                </a:solidFill>
                <a:latin typeface="Trebuchet MS"/>
                <a:ea typeface="Trebuchet MS"/>
                <a:cs typeface="Trebuchet MS"/>
                <a:sym typeface="Trebuchet MS"/>
              </a:defRPr>
            </a:lvl8pPr>
            <a:lvl9pPr indent="-228600" lvl="8" marL="4114800" marR="0" rtl="0" algn="l">
              <a:spcBef>
                <a:spcPts val="1000"/>
              </a:spcBef>
              <a:spcAft>
                <a:spcPts val="0"/>
              </a:spcAft>
              <a:buClr>
                <a:schemeClr val="accent1"/>
              </a:buClr>
              <a:buSzPts val="720"/>
              <a:buFont typeface="Noto Sans Symbols"/>
              <a:buNone/>
              <a:defRPr b="0" i="0" sz="900" u="none" cap="none" strike="noStrike">
                <a:solidFill>
                  <a:srgbClr val="3F3F3F"/>
                </a:solidFill>
                <a:latin typeface="Trebuchet MS"/>
                <a:ea typeface="Trebuchet MS"/>
                <a:cs typeface="Trebuchet MS"/>
                <a:sym typeface="Trebuchet MS"/>
              </a:defRPr>
            </a:lvl9pPr>
          </a:lstStyle>
          <a:p/>
        </p:txBody>
      </p:sp>
      <p:sp>
        <p:nvSpPr>
          <p:cNvPr id="91" name="Shape 91"/>
          <p:cNvSpPr txBox="1"/>
          <p:nvPr>
            <p:ph idx="10" type="dt"/>
          </p:nvPr>
        </p:nvSpPr>
        <p:spPr>
          <a:xfrm>
            <a:off x="7205133" y="6041362"/>
            <a:ext cx="911939" cy="365125"/>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92" name="Shape 92"/>
          <p:cNvSpPr txBox="1"/>
          <p:nvPr>
            <p:ph idx="11" type="ftr"/>
          </p:nvPr>
        </p:nvSpPr>
        <p:spPr>
          <a:xfrm>
            <a:off x="677334" y="6041362"/>
            <a:ext cx="6297612"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93" name="Shape 9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7.xml"/><Relationship Id="rId10" Type="http://schemas.openxmlformats.org/officeDocument/2006/relationships/slideLayout" Target="../slideLayouts/slideLayout26.xml"/><Relationship Id="rId13" Type="http://schemas.openxmlformats.org/officeDocument/2006/relationships/slideLayout" Target="../slideLayouts/slideLayout29.xml"/><Relationship Id="rId12" Type="http://schemas.openxmlformats.org/officeDocument/2006/relationships/slideLayout" Target="../slideLayouts/slideLayout28.xml"/><Relationship Id="rId1" Type="http://schemas.openxmlformats.org/officeDocument/2006/relationships/slideLayout" Target="../slideLayouts/slideLayout17.xml"/><Relationship Id="rId2" Type="http://schemas.openxmlformats.org/officeDocument/2006/relationships/slideLayout" Target="../slideLayouts/slideLayout18.xml"/><Relationship Id="rId3" Type="http://schemas.openxmlformats.org/officeDocument/2006/relationships/slideLayout" Target="../slideLayouts/slideLayout19.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5" Type="http://schemas.openxmlformats.org/officeDocument/2006/relationships/slideLayout" Target="../slideLayouts/slideLayout31.xml"/><Relationship Id="rId14" Type="http://schemas.openxmlformats.org/officeDocument/2006/relationships/slideLayout" Target="../slideLayouts/slideLayout30.xml"/><Relationship Id="rId17" Type="http://schemas.openxmlformats.org/officeDocument/2006/relationships/theme" Target="../theme/theme3.xml"/><Relationship Id="rId16" Type="http://schemas.openxmlformats.org/officeDocument/2006/relationships/slideLayout" Target="../slideLayouts/slideLayout32.xml"/><Relationship Id="rId5" Type="http://schemas.openxmlformats.org/officeDocument/2006/relationships/slideLayout" Target="../slideLayouts/slideLayout21.xml"/><Relationship Id="rId6" Type="http://schemas.openxmlformats.org/officeDocument/2006/relationships/slideLayout" Target="../slideLayouts/slideLayout22.xml"/><Relationship Id="rId7" Type="http://schemas.openxmlformats.org/officeDocument/2006/relationships/slideLayout" Target="../slideLayouts/slideLayout23.xml"/><Relationship Id="rId8"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grpSp>
        <p:nvGrpSpPr>
          <p:cNvPr id="10" name="Shape 10"/>
          <p:cNvGrpSpPr/>
          <p:nvPr/>
        </p:nvGrpSpPr>
        <p:grpSpPr>
          <a:xfrm>
            <a:off x="0" y="-8467"/>
            <a:ext cx="12192000" cy="6866467"/>
            <a:chOff x="0" y="-8467"/>
            <a:chExt cx="12192000" cy="6866467"/>
          </a:xfrm>
        </p:grpSpPr>
        <p:cxnSp>
          <p:nvCxnSpPr>
            <p:cNvPr id="11" name="Shape 11"/>
            <p:cNvCxnSpPr/>
            <p:nvPr/>
          </p:nvCxnSpPr>
          <p:spPr>
            <a:xfrm>
              <a:off x="9371012" y="0"/>
              <a:ext cx="1219200" cy="6858000"/>
            </a:xfrm>
            <a:prstGeom prst="straightConnector1">
              <a:avLst/>
            </a:prstGeom>
            <a:noFill/>
            <a:ln cap="flat" cmpd="sng" w="9525">
              <a:solidFill>
                <a:srgbClr val="BFBFBF"/>
              </a:solidFill>
              <a:prstDash val="solid"/>
              <a:round/>
              <a:headEnd len="med" w="med" type="none"/>
              <a:tailEnd len="med" w="med" type="none"/>
            </a:ln>
          </p:spPr>
        </p:cxnSp>
        <p:cxnSp>
          <p:nvCxnSpPr>
            <p:cNvPr id="12" name="Shape 12"/>
            <p:cNvCxnSpPr/>
            <p:nvPr/>
          </p:nvCxnSpPr>
          <p:spPr>
            <a:xfrm flipH="1">
              <a:off x="7425267" y="3681413"/>
              <a:ext cx="4763558" cy="3176587"/>
            </a:xfrm>
            <a:prstGeom prst="straightConnector1">
              <a:avLst/>
            </a:prstGeom>
            <a:noFill/>
            <a:ln cap="flat" cmpd="sng" w="9525">
              <a:solidFill>
                <a:srgbClr val="D8D8D8"/>
              </a:solidFill>
              <a:prstDash val="solid"/>
              <a:round/>
              <a:headEnd len="med" w="med" type="none"/>
              <a:tailEnd len="med" w="med" type="none"/>
            </a:ln>
          </p:spPr>
        </p:cxnSp>
        <p:sp>
          <p:nvSpPr>
            <p:cNvPr id="13" name="Shape 13"/>
            <p:cNvSpPr/>
            <p:nvPr/>
          </p:nvSpPr>
          <p:spPr>
            <a:xfrm>
              <a:off x="9181476" y="-8467"/>
              <a:ext cx="3007349" cy="6866467"/>
            </a:xfrm>
            <a:custGeom>
              <a:pathLst>
                <a:path extrusionOk="0" h="120000" w="120000">
                  <a:moveTo>
                    <a:pt x="81621" y="0"/>
                  </a:moveTo>
                  <a:lnTo>
                    <a:pt x="120000" y="0"/>
                  </a:lnTo>
                  <a:lnTo>
                    <a:pt x="120000" y="119999"/>
                  </a:lnTo>
                  <a:lnTo>
                    <a:pt x="0" y="119999"/>
                  </a:lnTo>
                  <a:lnTo>
                    <a:pt x="81621" y="0"/>
                  </a:lnTo>
                  <a:close/>
                </a:path>
              </a:pathLst>
            </a:custGeom>
            <a:solidFill>
              <a:schemeClr val="accent1">
                <a:alpha val="29803"/>
              </a:schemeClr>
            </a:solidFill>
            <a:ln>
              <a:noFill/>
            </a:ln>
          </p:spPr>
        </p:sp>
        <p:sp>
          <p:nvSpPr>
            <p:cNvPr id="14" name="Shape 14"/>
            <p:cNvSpPr/>
            <p:nvPr/>
          </p:nvSpPr>
          <p:spPr>
            <a:xfrm>
              <a:off x="9603442" y="-8467"/>
              <a:ext cx="2588558" cy="6866467"/>
            </a:xfrm>
            <a:custGeom>
              <a:pathLst>
                <a:path extrusionOk="0" h="120000" w="120000">
                  <a:moveTo>
                    <a:pt x="0" y="0"/>
                  </a:moveTo>
                  <a:lnTo>
                    <a:pt x="120000" y="0"/>
                  </a:lnTo>
                  <a:lnTo>
                    <a:pt x="120000" y="119999"/>
                  </a:lnTo>
                  <a:lnTo>
                    <a:pt x="56067" y="119999"/>
                  </a:lnTo>
                  <a:lnTo>
                    <a:pt x="0" y="0"/>
                  </a:lnTo>
                  <a:close/>
                </a:path>
              </a:pathLst>
            </a:custGeom>
            <a:solidFill>
              <a:schemeClr val="accent1">
                <a:alpha val="20000"/>
              </a:schemeClr>
            </a:solidFill>
            <a:ln>
              <a:noFill/>
            </a:ln>
          </p:spPr>
        </p:sp>
        <p:sp>
          <p:nvSpPr>
            <p:cNvPr id="15" name="Shape 15"/>
            <p:cNvSpPr/>
            <p:nvPr/>
          </p:nvSpPr>
          <p:spPr>
            <a:xfrm>
              <a:off x="8932333" y="3048000"/>
              <a:ext cx="3259667" cy="3810000"/>
            </a:xfrm>
            <a:prstGeom prst="triangle">
              <a:avLst>
                <a:gd fmla="val 100000" name="adj"/>
              </a:avLst>
            </a:prstGeom>
            <a:solidFill>
              <a:schemeClr val="accent2">
                <a:alpha val="71764"/>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6" name="Shape 16"/>
            <p:cNvSpPr/>
            <p:nvPr/>
          </p:nvSpPr>
          <p:spPr>
            <a:xfrm>
              <a:off x="9334500" y="-8467"/>
              <a:ext cx="2854326" cy="6866467"/>
            </a:xfrm>
            <a:custGeom>
              <a:pathLst>
                <a:path extrusionOk="0" h="120000" w="120000">
                  <a:moveTo>
                    <a:pt x="0" y="0"/>
                  </a:moveTo>
                  <a:lnTo>
                    <a:pt x="120000" y="0"/>
                  </a:lnTo>
                  <a:lnTo>
                    <a:pt x="120000" y="119999"/>
                  </a:lnTo>
                  <a:lnTo>
                    <a:pt x="103873" y="119999"/>
                  </a:lnTo>
                  <a:lnTo>
                    <a:pt x="0" y="0"/>
                  </a:lnTo>
                  <a:close/>
                </a:path>
              </a:pathLst>
            </a:custGeom>
            <a:solidFill>
              <a:srgbClr val="BF9900">
                <a:alpha val="69803"/>
              </a:srgbClr>
            </a:solidFill>
            <a:ln>
              <a:noFill/>
            </a:ln>
          </p:spPr>
        </p:sp>
        <p:sp>
          <p:nvSpPr>
            <p:cNvPr id="17" name="Shape 17"/>
            <p:cNvSpPr/>
            <p:nvPr/>
          </p:nvSpPr>
          <p:spPr>
            <a:xfrm>
              <a:off x="10898730" y="-8467"/>
              <a:ext cx="1290094" cy="6866467"/>
            </a:xfrm>
            <a:custGeom>
              <a:pathLst>
                <a:path extrusionOk="0" h="120000" w="120000">
                  <a:moveTo>
                    <a:pt x="94852" y="0"/>
                  </a:moveTo>
                  <a:lnTo>
                    <a:pt x="120000" y="0"/>
                  </a:lnTo>
                  <a:lnTo>
                    <a:pt x="120000" y="120000"/>
                  </a:lnTo>
                  <a:lnTo>
                    <a:pt x="0" y="120000"/>
                  </a:lnTo>
                  <a:lnTo>
                    <a:pt x="94852" y="0"/>
                  </a:lnTo>
                  <a:close/>
                </a:path>
              </a:pathLst>
            </a:custGeom>
            <a:solidFill>
              <a:srgbClr val="A137E0">
                <a:alpha val="69803"/>
              </a:srgbClr>
            </a:solidFill>
            <a:ln>
              <a:noFill/>
            </a:ln>
          </p:spPr>
        </p:sp>
        <p:sp>
          <p:nvSpPr>
            <p:cNvPr id="18" name="Shape 18"/>
            <p:cNvSpPr/>
            <p:nvPr/>
          </p:nvSpPr>
          <p:spPr>
            <a:xfrm>
              <a:off x="10938999" y="-8467"/>
              <a:ext cx="1249825" cy="6866467"/>
            </a:xfrm>
            <a:custGeom>
              <a:pathLst>
                <a:path extrusionOk="0" h="120000" w="120000">
                  <a:moveTo>
                    <a:pt x="0" y="0"/>
                  </a:moveTo>
                  <a:lnTo>
                    <a:pt x="120000" y="0"/>
                  </a:lnTo>
                  <a:lnTo>
                    <a:pt x="120000" y="120000"/>
                  </a:lnTo>
                  <a:lnTo>
                    <a:pt x="106515" y="120000"/>
                  </a:lnTo>
                  <a:lnTo>
                    <a:pt x="0" y="0"/>
                  </a:lnTo>
                  <a:close/>
                </a:path>
              </a:pathLst>
            </a:custGeom>
            <a:solidFill>
              <a:schemeClr val="accent1">
                <a:alpha val="64705"/>
              </a:schemeClr>
            </a:solidFill>
            <a:ln>
              <a:noFill/>
            </a:ln>
          </p:spPr>
        </p:sp>
        <p:sp>
          <p:nvSpPr>
            <p:cNvPr id="19" name="Shape 19"/>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 name="Shape 20"/>
            <p:cNvSpPr/>
            <p:nvPr/>
          </p:nvSpPr>
          <p:spPr>
            <a:xfrm>
              <a:off x="0" y="4013200"/>
              <a:ext cx="448733" cy="2844800"/>
            </a:xfrm>
            <a:prstGeom prst="triangle">
              <a:avLst>
                <a:gd fmla="val 0" name="adj"/>
              </a:avLst>
            </a:prstGeom>
            <a:solidFill>
              <a:schemeClr val="accent1">
                <a:alpha val="84705"/>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21" name="Shape 21"/>
          <p:cNvSpPr txBox="1"/>
          <p:nvPr>
            <p:ph type="title"/>
          </p:nvPr>
        </p:nvSpPr>
        <p:spPr>
          <a:xfrm>
            <a:off x="677334" y="609600"/>
            <a:ext cx="8596668" cy="1320800"/>
          </a:xfrm>
          <a:prstGeom prst="rect">
            <a:avLst/>
          </a:prstGeom>
          <a:noFill/>
          <a:ln>
            <a:noFill/>
          </a:ln>
        </p:spPr>
        <p:txBody>
          <a:bodyPr anchorCtr="0" anchor="t" bIns="91425" lIns="91425" spcFirstLastPara="1" rIns="91425" wrap="square" tIns="91425"/>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22" name="Shape 22"/>
          <p:cNvSpPr txBox="1"/>
          <p:nvPr>
            <p:ph idx="1" type="body"/>
          </p:nvPr>
        </p:nvSpPr>
        <p:spPr>
          <a:xfrm>
            <a:off x="677334" y="2160589"/>
            <a:ext cx="8596668" cy="3880773"/>
          </a:xfrm>
          <a:prstGeom prst="rect">
            <a:avLst/>
          </a:prstGeom>
          <a:noFill/>
          <a:ln>
            <a:noFill/>
          </a:ln>
        </p:spPr>
        <p:txBody>
          <a:bodyPr anchorCtr="0" anchor="t" bIns="91425" lIns="91425" spcFirstLastPara="1" rIns="91425" wrap="square" tIns="91425"/>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3" name="Shape 23"/>
          <p:cNvSpPr txBox="1"/>
          <p:nvPr>
            <p:ph idx="10" type="dt"/>
          </p:nvPr>
        </p:nvSpPr>
        <p:spPr>
          <a:xfrm>
            <a:off x="7205133" y="6041362"/>
            <a:ext cx="911939" cy="365125"/>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4" name="Shape 24"/>
          <p:cNvSpPr txBox="1"/>
          <p:nvPr>
            <p:ph idx="11" type="ftr"/>
          </p:nvPr>
        </p:nvSpPr>
        <p:spPr>
          <a:xfrm>
            <a:off x="677334" y="6041362"/>
            <a:ext cx="6297612" cy="365125"/>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25" name="Shape 2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143" name="Shape 143"/>
        <p:cNvGrpSpPr/>
        <p:nvPr/>
      </p:nvGrpSpPr>
      <p:grpSpPr>
        <a:xfrm>
          <a:off x="0" y="0"/>
          <a:ext cx="0" cy="0"/>
          <a:chOff x="0" y="0"/>
          <a:chExt cx="0" cy="0"/>
        </a:xfrm>
      </p:grpSpPr>
      <p:grpSp>
        <p:nvGrpSpPr>
          <p:cNvPr id="144" name="Shape 144"/>
          <p:cNvGrpSpPr/>
          <p:nvPr/>
        </p:nvGrpSpPr>
        <p:grpSpPr>
          <a:xfrm>
            <a:off x="0" y="-8467"/>
            <a:ext cx="12192142" cy="6866580"/>
            <a:chOff x="0" y="-8467"/>
            <a:chExt cx="12192142" cy="6866580"/>
          </a:xfrm>
        </p:grpSpPr>
        <p:cxnSp>
          <p:nvCxnSpPr>
            <p:cNvPr id="145" name="Shape 145"/>
            <p:cNvCxnSpPr/>
            <p:nvPr/>
          </p:nvCxnSpPr>
          <p:spPr>
            <a:xfrm>
              <a:off x="9371012" y="0"/>
              <a:ext cx="1219200" cy="6858000"/>
            </a:xfrm>
            <a:prstGeom prst="straightConnector1">
              <a:avLst/>
            </a:prstGeom>
            <a:noFill/>
            <a:ln cap="flat" cmpd="sng" w="9525">
              <a:solidFill>
                <a:srgbClr val="BFBFBF"/>
              </a:solidFill>
              <a:prstDash val="solid"/>
              <a:round/>
              <a:headEnd len="med" w="med" type="none"/>
              <a:tailEnd len="med" w="med" type="none"/>
            </a:ln>
          </p:spPr>
        </p:cxnSp>
        <p:cxnSp>
          <p:nvCxnSpPr>
            <p:cNvPr id="146" name="Shape 146"/>
            <p:cNvCxnSpPr/>
            <p:nvPr/>
          </p:nvCxnSpPr>
          <p:spPr>
            <a:xfrm flipH="1">
              <a:off x="7425125" y="3681413"/>
              <a:ext cx="4763700" cy="3176700"/>
            </a:xfrm>
            <a:prstGeom prst="straightConnector1">
              <a:avLst/>
            </a:prstGeom>
            <a:noFill/>
            <a:ln cap="flat" cmpd="sng" w="9525">
              <a:solidFill>
                <a:srgbClr val="D8D8D8"/>
              </a:solidFill>
              <a:prstDash val="solid"/>
              <a:round/>
              <a:headEnd len="med" w="med" type="none"/>
              <a:tailEnd len="med" w="med" type="none"/>
            </a:ln>
          </p:spPr>
        </p:cxnSp>
        <p:sp>
          <p:nvSpPr>
            <p:cNvPr id="147" name="Shape 147"/>
            <p:cNvSpPr/>
            <p:nvPr/>
          </p:nvSpPr>
          <p:spPr>
            <a:xfrm>
              <a:off x="9181476" y="-8467"/>
              <a:ext cx="3007200" cy="6866400"/>
            </a:xfrm>
            <a:custGeom>
              <a:pathLst>
                <a:path extrusionOk="0" h="120000" w="120000">
                  <a:moveTo>
                    <a:pt x="81621" y="0"/>
                  </a:moveTo>
                  <a:lnTo>
                    <a:pt x="120000" y="0"/>
                  </a:lnTo>
                  <a:lnTo>
                    <a:pt x="120000" y="119999"/>
                  </a:lnTo>
                  <a:lnTo>
                    <a:pt x="0" y="119999"/>
                  </a:lnTo>
                  <a:lnTo>
                    <a:pt x="81621" y="0"/>
                  </a:lnTo>
                  <a:close/>
                </a:path>
              </a:pathLst>
            </a:custGeom>
            <a:solidFill>
              <a:schemeClr val="accent1">
                <a:alpha val="29800"/>
              </a:schemeClr>
            </a:solidFill>
            <a:ln>
              <a:noFill/>
            </a:ln>
          </p:spPr>
        </p:sp>
        <p:sp>
          <p:nvSpPr>
            <p:cNvPr id="148" name="Shape 148"/>
            <p:cNvSpPr/>
            <p:nvPr/>
          </p:nvSpPr>
          <p:spPr>
            <a:xfrm>
              <a:off x="9603442" y="-8467"/>
              <a:ext cx="2588700" cy="6866400"/>
            </a:xfrm>
            <a:custGeom>
              <a:pathLst>
                <a:path extrusionOk="0" h="120000" w="120000">
                  <a:moveTo>
                    <a:pt x="0" y="0"/>
                  </a:moveTo>
                  <a:lnTo>
                    <a:pt x="120000" y="0"/>
                  </a:lnTo>
                  <a:lnTo>
                    <a:pt x="120000" y="119999"/>
                  </a:lnTo>
                  <a:lnTo>
                    <a:pt x="56067" y="119999"/>
                  </a:lnTo>
                  <a:lnTo>
                    <a:pt x="0" y="0"/>
                  </a:lnTo>
                  <a:close/>
                </a:path>
              </a:pathLst>
            </a:custGeom>
            <a:solidFill>
              <a:schemeClr val="accent1">
                <a:alpha val="20000"/>
              </a:schemeClr>
            </a:solidFill>
            <a:ln>
              <a:noFill/>
            </a:ln>
          </p:spPr>
        </p:sp>
        <p:sp>
          <p:nvSpPr>
            <p:cNvPr id="149" name="Shape 149"/>
            <p:cNvSpPr/>
            <p:nvPr/>
          </p:nvSpPr>
          <p:spPr>
            <a:xfrm>
              <a:off x="8932333" y="3048000"/>
              <a:ext cx="3259800" cy="3810000"/>
            </a:xfrm>
            <a:prstGeom prst="triangle">
              <a:avLst>
                <a:gd fmla="val 100000" name="adj"/>
              </a:avLst>
            </a:prstGeom>
            <a:solidFill>
              <a:schemeClr val="accent2">
                <a:alpha val="7176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0" name="Shape 150"/>
            <p:cNvSpPr/>
            <p:nvPr/>
          </p:nvSpPr>
          <p:spPr>
            <a:xfrm>
              <a:off x="9334500" y="-8467"/>
              <a:ext cx="2854200" cy="6866400"/>
            </a:xfrm>
            <a:custGeom>
              <a:pathLst>
                <a:path extrusionOk="0" h="120000" w="120000">
                  <a:moveTo>
                    <a:pt x="0" y="0"/>
                  </a:moveTo>
                  <a:lnTo>
                    <a:pt x="120000" y="0"/>
                  </a:lnTo>
                  <a:lnTo>
                    <a:pt x="120000" y="119999"/>
                  </a:lnTo>
                  <a:lnTo>
                    <a:pt x="103873" y="119999"/>
                  </a:lnTo>
                  <a:lnTo>
                    <a:pt x="0" y="0"/>
                  </a:lnTo>
                  <a:close/>
                </a:path>
              </a:pathLst>
            </a:custGeom>
            <a:solidFill>
              <a:srgbClr val="BF9900">
                <a:alpha val="69800"/>
              </a:srgbClr>
            </a:solidFill>
            <a:ln>
              <a:noFill/>
            </a:ln>
          </p:spPr>
        </p:sp>
        <p:sp>
          <p:nvSpPr>
            <p:cNvPr id="151" name="Shape 151"/>
            <p:cNvSpPr/>
            <p:nvPr/>
          </p:nvSpPr>
          <p:spPr>
            <a:xfrm>
              <a:off x="10898730" y="-8467"/>
              <a:ext cx="1290000" cy="6866400"/>
            </a:xfrm>
            <a:custGeom>
              <a:pathLst>
                <a:path extrusionOk="0" h="120000" w="120000">
                  <a:moveTo>
                    <a:pt x="94852" y="0"/>
                  </a:moveTo>
                  <a:lnTo>
                    <a:pt x="120000" y="0"/>
                  </a:lnTo>
                  <a:lnTo>
                    <a:pt x="120000" y="120000"/>
                  </a:lnTo>
                  <a:lnTo>
                    <a:pt x="0" y="120000"/>
                  </a:lnTo>
                  <a:lnTo>
                    <a:pt x="94852" y="0"/>
                  </a:lnTo>
                  <a:close/>
                </a:path>
              </a:pathLst>
            </a:custGeom>
            <a:solidFill>
              <a:srgbClr val="A137E0">
                <a:alpha val="69800"/>
              </a:srgbClr>
            </a:solidFill>
            <a:ln>
              <a:noFill/>
            </a:ln>
          </p:spPr>
        </p:sp>
        <p:sp>
          <p:nvSpPr>
            <p:cNvPr id="152" name="Shape 152"/>
            <p:cNvSpPr/>
            <p:nvPr/>
          </p:nvSpPr>
          <p:spPr>
            <a:xfrm>
              <a:off x="10938999" y="-8467"/>
              <a:ext cx="1249800" cy="6866400"/>
            </a:xfrm>
            <a:custGeom>
              <a:pathLst>
                <a:path extrusionOk="0" h="120000" w="120000">
                  <a:moveTo>
                    <a:pt x="0" y="0"/>
                  </a:moveTo>
                  <a:lnTo>
                    <a:pt x="120000" y="0"/>
                  </a:lnTo>
                  <a:lnTo>
                    <a:pt x="120000" y="120000"/>
                  </a:lnTo>
                  <a:lnTo>
                    <a:pt x="106515" y="120000"/>
                  </a:lnTo>
                  <a:lnTo>
                    <a:pt x="0" y="0"/>
                  </a:lnTo>
                  <a:close/>
                </a:path>
              </a:pathLst>
            </a:custGeom>
            <a:solidFill>
              <a:schemeClr val="accent1">
                <a:alpha val="64709"/>
              </a:schemeClr>
            </a:solidFill>
            <a:ln>
              <a:noFill/>
            </a:ln>
          </p:spPr>
        </p:sp>
        <p:sp>
          <p:nvSpPr>
            <p:cNvPr id="153" name="Shape 153"/>
            <p:cNvSpPr/>
            <p:nvPr/>
          </p:nvSpPr>
          <p:spPr>
            <a:xfrm>
              <a:off x="10371666" y="3589867"/>
              <a:ext cx="1817100" cy="3268200"/>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54" name="Shape 154"/>
            <p:cNvSpPr/>
            <p:nvPr/>
          </p:nvSpPr>
          <p:spPr>
            <a:xfrm>
              <a:off x="0" y="4013200"/>
              <a:ext cx="448800" cy="2844900"/>
            </a:xfrm>
            <a:prstGeom prst="triangle">
              <a:avLst>
                <a:gd fmla="val 0" name="adj"/>
              </a:avLst>
            </a:prstGeom>
            <a:solidFill>
              <a:schemeClr val="accent1">
                <a:alpha val="84710"/>
              </a:schemeClr>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55" name="Shape 155"/>
          <p:cNvSpPr txBox="1"/>
          <p:nvPr>
            <p:ph type="title"/>
          </p:nvPr>
        </p:nvSpPr>
        <p:spPr>
          <a:xfrm>
            <a:off x="677334" y="609600"/>
            <a:ext cx="8596800" cy="1320900"/>
          </a:xfrm>
          <a:prstGeom prst="rect">
            <a:avLst/>
          </a:prstGeom>
          <a:noFill/>
          <a:ln>
            <a:noFill/>
          </a:ln>
        </p:spPr>
        <p:txBody>
          <a:bodyPr anchorCtr="0" anchor="t" bIns="91425" lIns="91425" spcFirstLastPara="1" rIns="91425" wrap="square" tIns="91425"/>
          <a:lstStyle>
            <a:lvl1pPr lvl="0" marR="0" rtl="0" algn="l">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56" name="Shape 156"/>
          <p:cNvSpPr txBox="1"/>
          <p:nvPr>
            <p:ph idx="1" type="body"/>
          </p:nvPr>
        </p:nvSpPr>
        <p:spPr>
          <a:xfrm>
            <a:off x="677334" y="2160589"/>
            <a:ext cx="8596800" cy="3880800"/>
          </a:xfrm>
          <a:prstGeom prst="rect">
            <a:avLst/>
          </a:prstGeom>
          <a:noFill/>
          <a:ln>
            <a:noFill/>
          </a:ln>
        </p:spPr>
        <p:txBody>
          <a:bodyPr anchorCtr="0" anchor="t" bIns="91425" lIns="91425" spcFirstLastPara="1" rIns="91425" wrap="square" tIns="91425"/>
          <a:lstStyle>
            <a:lvl1pPr indent="-320040" lvl="0" marL="457200" marR="0" rtl="0" algn="l">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157" name="Shape 157"/>
          <p:cNvSpPr txBox="1"/>
          <p:nvPr>
            <p:ph idx="10" type="dt"/>
          </p:nvPr>
        </p:nvSpPr>
        <p:spPr>
          <a:xfrm>
            <a:off x="7205133" y="6041362"/>
            <a:ext cx="912000" cy="365100"/>
          </a:xfrm>
          <a:prstGeom prst="rect">
            <a:avLst/>
          </a:prstGeom>
          <a:noFill/>
          <a:ln>
            <a:noFill/>
          </a:ln>
        </p:spPr>
        <p:txBody>
          <a:bodyPr anchorCtr="0" anchor="ctr" bIns="91425" lIns="91425" spcFirstLastPara="1" rIns="91425" wrap="square" tIns="91425"/>
          <a:lstStyle>
            <a:lvl1pPr lvl="0" marR="0" rtl="0" algn="r">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58" name="Shape 158"/>
          <p:cNvSpPr txBox="1"/>
          <p:nvPr>
            <p:ph idx="11" type="ftr"/>
          </p:nvPr>
        </p:nvSpPr>
        <p:spPr>
          <a:xfrm>
            <a:off x="677334" y="6041362"/>
            <a:ext cx="6297600" cy="365100"/>
          </a:xfrm>
          <a:prstGeom prst="rect">
            <a:avLst/>
          </a:prstGeom>
          <a:noFill/>
          <a:ln>
            <a:noFill/>
          </a:ln>
        </p:spPr>
        <p:txBody>
          <a:bodyPr anchorCtr="0" anchor="ctr" bIns="91425" lIns="91425" spcFirstLastPara="1" rIns="91425" wrap="square" tIns="91425"/>
          <a:lstStyle>
            <a:lvl1pPr lvl="0" marR="0" rtl="0" algn="l">
              <a:spcBef>
                <a:spcPts val="0"/>
              </a:spcBef>
              <a:spcAft>
                <a:spcPts val="0"/>
              </a:spcAft>
              <a:buSzPts val="1400"/>
              <a:buNone/>
              <a:defRPr b="0" i="0" sz="900" u="none" cap="none" strike="noStrike">
                <a:solidFill>
                  <a:srgbClr val="888888"/>
                </a:solidFill>
                <a:latin typeface="Trebuchet MS"/>
                <a:ea typeface="Trebuchet MS"/>
                <a:cs typeface="Trebuchet MS"/>
                <a:sym typeface="Trebuchet MS"/>
              </a:defRPr>
            </a:lvl1pPr>
            <a:lvl2pPr lvl="1"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2pPr>
            <a:lvl3pPr lvl="2"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3pPr>
            <a:lvl4pPr lvl="3"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4pPr>
            <a:lvl5pPr lvl="4"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5pPr>
            <a:lvl6pPr lvl="5"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6pPr>
            <a:lvl7pPr lvl="6"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7pPr>
            <a:lvl8pPr lvl="7"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8pPr>
            <a:lvl9pPr lvl="8" marR="0" rtl="0" algn="l">
              <a:spcBef>
                <a:spcPts val="0"/>
              </a:spcBef>
              <a:spcAft>
                <a:spcPts val="0"/>
              </a:spcAft>
              <a:buSzPts val="1400"/>
              <a:buNone/>
              <a:defRPr b="0" i="0" sz="1800" u="none" cap="none" strike="noStrike">
                <a:solidFill>
                  <a:schemeClr val="dk1"/>
                </a:solidFill>
                <a:latin typeface="Trebuchet MS"/>
                <a:ea typeface="Trebuchet MS"/>
                <a:cs typeface="Trebuchet MS"/>
                <a:sym typeface="Trebuchet MS"/>
              </a:defRPr>
            </a:lvl9pPr>
          </a:lstStyle>
          <a:p/>
        </p:txBody>
      </p:sp>
      <p:sp>
        <p:nvSpPr>
          <p:cNvPr id="159" name="Shape 159"/>
          <p:cNvSpPr txBox="1"/>
          <p:nvPr>
            <p:ph idx="12" type="sldNum"/>
          </p:nvPr>
        </p:nvSpPr>
        <p:spPr>
          <a:xfrm>
            <a:off x="8590663" y="6041362"/>
            <a:ext cx="683400" cy="3651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1"/>
                </a:solidFill>
                <a:latin typeface="Trebuchet MS"/>
                <a:ea typeface="Trebuchet MS"/>
                <a:cs typeface="Trebuchet MS"/>
                <a:sym typeface="Trebuchet MS"/>
              </a:defRPr>
            </a:lvl1pPr>
            <a:lvl2pPr indent="0" lvl="1" marL="0" marR="0" rtl="0" algn="r">
              <a:spcBef>
                <a:spcPts val="0"/>
              </a:spcBef>
              <a:buNone/>
              <a:defRPr b="0" i="0" sz="900" u="none" cap="none" strike="noStrike">
                <a:solidFill>
                  <a:schemeClr val="accent1"/>
                </a:solidFill>
                <a:latin typeface="Trebuchet MS"/>
                <a:ea typeface="Trebuchet MS"/>
                <a:cs typeface="Trebuchet MS"/>
                <a:sym typeface="Trebuchet MS"/>
              </a:defRPr>
            </a:lvl2pPr>
            <a:lvl3pPr indent="0" lvl="2" marL="0" marR="0" rtl="0" algn="r">
              <a:spcBef>
                <a:spcPts val="0"/>
              </a:spcBef>
              <a:buNone/>
              <a:defRPr b="0" i="0" sz="900" u="none" cap="none" strike="noStrike">
                <a:solidFill>
                  <a:schemeClr val="accent1"/>
                </a:solidFill>
                <a:latin typeface="Trebuchet MS"/>
                <a:ea typeface="Trebuchet MS"/>
                <a:cs typeface="Trebuchet MS"/>
                <a:sym typeface="Trebuchet MS"/>
              </a:defRPr>
            </a:lvl3pPr>
            <a:lvl4pPr indent="0" lvl="3" marL="0" marR="0" rtl="0" algn="r">
              <a:spcBef>
                <a:spcPts val="0"/>
              </a:spcBef>
              <a:buNone/>
              <a:defRPr b="0" i="0" sz="900" u="none" cap="none" strike="noStrike">
                <a:solidFill>
                  <a:schemeClr val="accent1"/>
                </a:solidFill>
                <a:latin typeface="Trebuchet MS"/>
                <a:ea typeface="Trebuchet MS"/>
                <a:cs typeface="Trebuchet MS"/>
                <a:sym typeface="Trebuchet MS"/>
              </a:defRPr>
            </a:lvl4pPr>
            <a:lvl5pPr indent="0" lvl="4" marL="0" marR="0" rtl="0" algn="r">
              <a:spcBef>
                <a:spcPts val="0"/>
              </a:spcBef>
              <a:buNone/>
              <a:defRPr b="0" i="0" sz="900" u="none" cap="none" strike="noStrike">
                <a:solidFill>
                  <a:schemeClr val="accent1"/>
                </a:solidFill>
                <a:latin typeface="Trebuchet MS"/>
                <a:ea typeface="Trebuchet MS"/>
                <a:cs typeface="Trebuchet MS"/>
                <a:sym typeface="Trebuchet MS"/>
              </a:defRPr>
            </a:lvl5pPr>
            <a:lvl6pPr indent="0" lvl="5" marL="0" marR="0" rtl="0" algn="r">
              <a:spcBef>
                <a:spcPts val="0"/>
              </a:spcBef>
              <a:buNone/>
              <a:defRPr b="0" i="0" sz="900" u="none" cap="none" strike="noStrike">
                <a:solidFill>
                  <a:schemeClr val="accent1"/>
                </a:solidFill>
                <a:latin typeface="Trebuchet MS"/>
                <a:ea typeface="Trebuchet MS"/>
                <a:cs typeface="Trebuchet MS"/>
                <a:sym typeface="Trebuchet MS"/>
              </a:defRPr>
            </a:lvl6pPr>
            <a:lvl7pPr indent="0" lvl="6" marL="0" marR="0" rtl="0" algn="r">
              <a:spcBef>
                <a:spcPts val="0"/>
              </a:spcBef>
              <a:buNone/>
              <a:defRPr b="0" i="0" sz="900" u="none" cap="none" strike="noStrike">
                <a:solidFill>
                  <a:schemeClr val="accent1"/>
                </a:solidFill>
                <a:latin typeface="Trebuchet MS"/>
                <a:ea typeface="Trebuchet MS"/>
                <a:cs typeface="Trebuchet MS"/>
                <a:sym typeface="Trebuchet MS"/>
              </a:defRPr>
            </a:lvl7pPr>
            <a:lvl8pPr indent="0" lvl="7" marL="0" marR="0" rtl="0" algn="r">
              <a:spcBef>
                <a:spcPts val="0"/>
              </a:spcBef>
              <a:buNone/>
              <a:defRPr b="0" i="0" sz="900" u="none" cap="none" strike="noStrike">
                <a:solidFill>
                  <a:schemeClr val="accent1"/>
                </a:solidFill>
                <a:latin typeface="Trebuchet MS"/>
                <a:ea typeface="Trebuchet MS"/>
                <a:cs typeface="Trebuchet MS"/>
                <a:sym typeface="Trebuchet MS"/>
              </a:defRPr>
            </a:lvl8pPr>
            <a:lvl9pPr indent="0" lvl="8" marL="0" marR="0" rtl="0" algn="r">
              <a:spcBef>
                <a:spcPts val="0"/>
              </a:spcBef>
              <a:buNone/>
              <a:defRPr b="0" i="0" sz="900" u="none" cap="none" strike="noStrike">
                <a:solidFill>
                  <a:schemeClr val="accent1"/>
                </a:solidFill>
                <a:latin typeface="Trebuchet MS"/>
                <a:ea typeface="Trebuchet MS"/>
                <a:cs typeface="Trebuchet MS"/>
                <a:sym typeface="Trebuchet MS"/>
              </a:defRPr>
            </a:lvl9pPr>
          </a:lstStyle>
          <a:p>
            <a:pPr indent="0" lvl="0" marL="0">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1" name="Shape 281"/>
        <p:cNvGrpSpPr/>
        <p:nvPr/>
      </p:nvGrpSpPr>
      <p:grpSpPr>
        <a:xfrm>
          <a:off x="0" y="0"/>
          <a:ext cx="0" cy="0"/>
          <a:chOff x="0" y="0"/>
          <a:chExt cx="0" cy="0"/>
        </a:xfrm>
      </p:grpSpPr>
      <p:sp>
        <p:nvSpPr>
          <p:cNvPr id="282" name="Shape 282"/>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Clr>
                <a:schemeClr val="accent1"/>
              </a:buClr>
              <a:buSzPts val="5400"/>
              <a:buFont typeface="Trebuchet MS"/>
              <a:buNone/>
            </a:pPr>
            <a:r>
              <a:rPr b="0" i="0" lang="en-US" sz="5400" u="none" cap="none" strike="noStrike">
                <a:solidFill>
                  <a:schemeClr val="accent1"/>
                </a:solidFill>
                <a:latin typeface="Trebuchet MS"/>
                <a:ea typeface="Trebuchet MS"/>
                <a:cs typeface="Trebuchet MS"/>
                <a:sym typeface="Trebuchet MS"/>
              </a:rPr>
              <a:t>Accommodate</a:t>
            </a:r>
            <a:endParaRPr b="0" i="0" sz="5400" u="none" cap="none" strike="noStrike">
              <a:solidFill>
                <a:schemeClr val="accent1"/>
              </a:solidFill>
              <a:latin typeface="Trebuchet MS"/>
              <a:ea typeface="Trebuchet MS"/>
              <a:cs typeface="Trebuchet MS"/>
              <a:sym typeface="Trebuchet MS"/>
            </a:endParaRPr>
          </a:p>
        </p:txBody>
      </p:sp>
      <p:sp>
        <p:nvSpPr>
          <p:cNvPr id="283" name="Shape 283"/>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Clr>
                <a:schemeClr val="accent1"/>
              </a:buClr>
              <a:buSzPts val="1760"/>
              <a:buFont typeface="Noto Sans Symbols"/>
              <a:buNone/>
            </a:pPr>
            <a:r>
              <a:rPr b="0" i="0" lang="en-US" sz="2200" u="none" cap="none" strike="noStrike">
                <a:solidFill>
                  <a:srgbClr val="404040"/>
                </a:solidFill>
                <a:latin typeface="Trebuchet MS"/>
                <a:ea typeface="Trebuchet MS"/>
                <a:cs typeface="Trebuchet MS"/>
                <a:sym typeface="Trebuchet MS"/>
              </a:rPr>
              <a:t>Kelly Gibbs, Jenny Lynes, Leslie Williams, Ryan Jaeger</a:t>
            </a:r>
            <a:endParaRPr b="0" i="0" sz="2200" u="none" cap="none" strike="noStrike">
              <a:solidFill>
                <a:srgbClr val="404040"/>
              </a:solidFill>
              <a:latin typeface="Trebuchet MS"/>
              <a:ea typeface="Trebuchet MS"/>
              <a:cs typeface="Trebuchet MS"/>
              <a:sym typeface="Trebuchet M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0" name="Shape 350"/>
        <p:cNvGrpSpPr/>
        <p:nvPr/>
      </p:nvGrpSpPr>
      <p:grpSpPr>
        <a:xfrm>
          <a:off x="0" y="0"/>
          <a:ext cx="0" cy="0"/>
          <a:chOff x="0" y="0"/>
          <a:chExt cx="0" cy="0"/>
        </a:xfrm>
      </p:grpSpPr>
      <p:sp>
        <p:nvSpPr>
          <p:cNvPr id="351" name="Shape 35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accent1"/>
              </a:buClr>
              <a:buSzPts val="3600"/>
              <a:buFont typeface="Trebuchet MS"/>
              <a:buNone/>
            </a:pPr>
            <a:r>
              <a:rPr b="0" i="0" lang="en-US" sz="3600" u="none" cap="none" strike="noStrike">
                <a:solidFill>
                  <a:schemeClr val="accent1"/>
                </a:solidFill>
                <a:latin typeface="Trebuchet MS"/>
                <a:ea typeface="Trebuchet MS"/>
                <a:cs typeface="Trebuchet MS"/>
                <a:sym typeface="Trebuchet MS"/>
              </a:rPr>
              <a:t>Timeline for Implementation</a:t>
            </a:r>
            <a:endParaRPr b="0" i="0" sz="3600" u="none" cap="none" strike="noStrike">
              <a:solidFill>
                <a:schemeClr val="accent1"/>
              </a:solidFill>
              <a:latin typeface="Trebuchet MS"/>
              <a:ea typeface="Trebuchet MS"/>
              <a:cs typeface="Trebuchet MS"/>
              <a:sym typeface="Trebuchet MS"/>
            </a:endParaRPr>
          </a:p>
        </p:txBody>
      </p:sp>
      <p:sp>
        <p:nvSpPr>
          <p:cNvPr id="352" name="Shape 352"/>
          <p:cNvSpPr txBox="1"/>
          <p:nvPr>
            <p:ph idx="1" type="body"/>
          </p:nvPr>
        </p:nvSpPr>
        <p:spPr>
          <a:xfrm>
            <a:off x="677334" y="1710884"/>
            <a:ext cx="8596668" cy="4468811"/>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accent1"/>
              </a:buClr>
              <a:buSzPts val="1760"/>
              <a:buFont typeface="Noto Sans Symbols"/>
              <a:buChar char="▶"/>
            </a:pPr>
            <a:r>
              <a:rPr b="0" i="0" lang="en-US" sz="2200" u="none" cap="none" strike="noStrike">
                <a:solidFill>
                  <a:srgbClr val="3F3F3F"/>
                </a:solidFill>
                <a:latin typeface="Trebuchet MS"/>
                <a:ea typeface="Trebuchet MS"/>
                <a:cs typeface="Trebuchet MS"/>
                <a:sym typeface="Trebuchet MS"/>
              </a:rPr>
              <a:t>Spring 2018: Test pilot with select students</a:t>
            </a:r>
            <a:endParaRPr b="0" i="0" sz="2200" u="none" cap="none" strike="noStrike">
              <a:solidFill>
                <a:srgbClr val="3F3F3F"/>
              </a:solidFill>
              <a:latin typeface="Trebuchet MS"/>
              <a:ea typeface="Trebuchet MS"/>
              <a:cs typeface="Trebuchet MS"/>
              <a:sym typeface="Trebuchet MS"/>
            </a:endParaRPr>
          </a:p>
          <a:p>
            <a:pPr indent="-342900" lvl="0" marL="342900" marR="0" rtl="0" algn="l">
              <a:spcBef>
                <a:spcPts val="1000"/>
              </a:spcBef>
              <a:spcAft>
                <a:spcPts val="0"/>
              </a:spcAft>
              <a:buClr>
                <a:schemeClr val="accent1"/>
              </a:buClr>
              <a:buSzPts val="1760"/>
              <a:buFont typeface="Noto Sans Symbols"/>
              <a:buChar char="▶"/>
            </a:pPr>
            <a:r>
              <a:rPr b="0" i="0" lang="en-US" sz="2200" u="none" cap="none" strike="noStrike">
                <a:solidFill>
                  <a:srgbClr val="3F3F3F"/>
                </a:solidFill>
                <a:latin typeface="Trebuchet MS"/>
                <a:ea typeface="Trebuchet MS"/>
                <a:cs typeface="Trebuchet MS"/>
                <a:sym typeface="Trebuchet MS"/>
              </a:rPr>
              <a:t>Summer 2018: Full roll out for anyone registered with SDS</a:t>
            </a:r>
            <a:endParaRPr b="0" i="0" sz="2200" u="none" cap="none" strike="noStrike">
              <a:solidFill>
                <a:srgbClr val="3F3F3F"/>
              </a:solidFill>
              <a:latin typeface="Trebuchet MS"/>
              <a:ea typeface="Trebuchet MS"/>
              <a:cs typeface="Trebuchet MS"/>
              <a:sym typeface="Trebuchet MS"/>
            </a:endParaRPr>
          </a:p>
          <a:p>
            <a:pPr indent="-342900" lvl="0" marL="342900" marR="0" rtl="0" algn="l">
              <a:spcBef>
                <a:spcPts val="1000"/>
              </a:spcBef>
              <a:spcAft>
                <a:spcPts val="0"/>
              </a:spcAft>
              <a:buClr>
                <a:schemeClr val="accent1"/>
              </a:buClr>
              <a:buSzPts val="1760"/>
              <a:buFont typeface="Noto Sans Symbols"/>
              <a:buChar char="▶"/>
            </a:pPr>
            <a:r>
              <a:rPr b="0" i="0" lang="en-US" sz="2200" u="none" cap="none" strike="noStrike">
                <a:solidFill>
                  <a:srgbClr val="3F3F3F"/>
                </a:solidFill>
                <a:latin typeface="Trebuchet MS"/>
                <a:ea typeface="Trebuchet MS"/>
                <a:cs typeface="Trebuchet MS"/>
                <a:sym typeface="Trebuchet MS"/>
              </a:rPr>
              <a:t>Fall 2018: All students with SDS will be utilizing Accommodate</a:t>
            </a:r>
            <a:endParaRPr b="0" i="0" sz="2200" u="none" cap="none" strike="noStrike">
              <a:solidFill>
                <a:srgbClr val="3F3F3F"/>
              </a:solidFill>
              <a:latin typeface="Trebuchet MS"/>
              <a:ea typeface="Trebuchet MS"/>
              <a:cs typeface="Trebuchet MS"/>
              <a:sym typeface="Trebuchet MS"/>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7" name="Shape 357"/>
        <p:cNvGrpSpPr/>
        <p:nvPr/>
      </p:nvGrpSpPr>
      <p:grpSpPr>
        <a:xfrm>
          <a:off x="0" y="0"/>
          <a:ext cx="0" cy="0"/>
          <a:chOff x="0" y="0"/>
          <a:chExt cx="0" cy="0"/>
        </a:xfrm>
      </p:grpSpPr>
      <p:sp>
        <p:nvSpPr>
          <p:cNvPr id="358" name="Shape 358"/>
          <p:cNvSpPr txBox="1"/>
          <p:nvPr>
            <p:ph type="title"/>
          </p:nvPr>
        </p:nvSpPr>
        <p:spPr>
          <a:xfrm>
            <a:off x="677333" y="1774037"/>
            <a:ext cx="8902435" cy="1526381"/>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accent1"/>
              </a:buClr>
              <a:buSzPts val="3240"/>
              <a:buFont typeface="Trebuchet MS"/>
              <a:buNone/>
            </a:pPr>
            <a:r>
              <a:rPr b="0" i="0" lang="en-US" sz="3240" u="none" cap="none" strike="noStrike">
                <a:solidFill>
                  <a:schemeClr val="accent1"/>
                </a:solidFill>
                <a:latin typeface="Trebuchet MS"/>
                <a:ea typeface="Trebuchet MS"/>
                <a:cs typeface="Trebuchet MS"/>
                <a:sym typeface="Trebuchet MS"/>
              </a:rPr>
              <a:t>What suggestions do you have for communicating these changes to the faculty?</a:t>
            </a:r>
            <a:endParaRPr b="0" i="0" sz="3240" u="none" cap="none" strike="noStrike">
              <a:solidFill>
                <a:schemeClr val="accent1"/>
              </a:solidFill>
              <a:latin typeface="Trebuchet MS"/>
              <a:ea typeface="Trebuchet MS"/>
              <a:cs typeface="Trebuchet MS"/>
              <a:sym typeface="Trebuchet M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3" name="Shape 363"/>
        <p:cNvGrpSpPr/>
        <p:nvPr/>
      </p:nvGrpSpPr>
      <p:grpSpPr>
        <a:xfrm>
          <a:off x="0" y="0"/>
          <a:ext cx="0" cy="0"/>
          <a:chOff x="0" y="0"/>
          <a:chExt cx="0" cy="0"/>
        </a:xfrm>
      </p:grpSpPr>
      <p:sp>
        <p:nvSpPr>
          <p:cNvPr id="364" name="Shape 364"/>
          <p:cNvSpPr txBox="1"/>
          <p:nvPr>
            <p:ph type="title"/>
          </p:nvPr>
        </p:nvSpPr>
        <p:spPr>
          <a:xfrm>
            <a:off x="3184810" y="2502704"/>
            <a:ext cx="4501885" cy="13208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chemeClr val="accent1"/>
              </a:buClr>
              <a:buSzPts val="3600"/>
              <a:buFont typeface="Trebuchet MS"/>
              <a:buNone/>
            </a:pPr>
            <a:r>
              <a:rPr b="0" i="0" lang="en-US" sz="3600" u="none" cap="none" strike="noStrike">
                <a:solidFill>
                  <a:schemeClr val="accent1"/>
                </a:solidFill>
                <a:latin typeface="Trebuchet MS"/>
                <a:ea typeface="Trebuchet MS"/>
                <a:cs typeface="Trebuchet MS"/>
                <a:sym typeface="Trebuchet MS"/>
              </a:rPr>
              <a:t>Feedback/Questions</a:t>
            </a:r>
            <a:endParaRPr b="0" i="0" sz="3600" u="none" cap="none" strike="noStrike">
              <a:solidFill>
                <a:schemeClr val="accent1"/>
              </a:solidFill>
              <a:latin typeface="Trebuchet MS"/>
              <a:ea typeface="Trebuchet MS"/>
              <a:cs typeface="Trebuchet MS"/>
              <a:sym typeface="Trebuchet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8" name="Shape 288"/>
        <p:cNvGrpSpPr/>
        <p:nvPr/>
      </p:nvGrpSpPr>
      <p:grpSpPr>
        <a:xfrm>
          <a:off x="0" y="0"/>
          <a:ext cx="0" cy="0"/>
          <a:chOff x="0" y="0"/>
          <a:chExt cx="0" cy="0"/>
        </a:xfrm>
      </p:grpSpPr>
      <p:sp>
        <p:nvSpPr>
          <p:cNvPr id="289" name="Shape 28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accent1"/>
              </a:buClr>
              <a:buSzPts val="3600"/>
              <a:buFont typeface="Trebuchet MS"/>
              <a:buNone/>
            </a:pPr>
            <a:r>
              <a:rPr b="0" i="0" lang="en-US" sz="3600" u="none" cap="none" strike="noStrike">
                <a:solidFill>
                  <a:schemeClr val="accent1"/>
                </a:solidFill>
                <a:latin typeface="Trebuchet MS"/>
                <a:ea typeface="Trebuchet MS"/>
                <a:cs typeface="Trebuchet MS"/>
                <a:sym typeface="Trebuchet MS"/>
              </a:rPr>
              <a:t>Overview</a:t>
            </a:r>
            <a:endParaRPr b="0" i="0" sz="3600" u="none" cap="none" strike="noStrike">
              <a:solidFill>
                <a:schemeClr val="accent1"/>
              </a:solidFill>
              <a:latin typeface="Trebuchet MS"/>
              <a:ea typeface="Trebuchet MS"/>
              <a:cs typeface="Trebuchet MS"/>
              <a:sym typeface="Trebuchet MS"/>
            </a:endParaRPr>
          </a:p>
        </p:txBody>
      </p:sp>
      <p:sp>
        <p:nvSpPr>
          <p:cNvPr id="290" name="Shape 290"/>
          <p:cNvSpPr txBox="1"/>
          <p:nvPr>
            <p:ph idx="1" type="body"/>
          </p:nvPr>
        </p:nvSpPr>
        <p:spPr>
          <a:xfrm>
            <a:off x="677334" y="1695423"/>
            <a:ext cx="8596668" cy="388077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accent1"/>
              </a:buClr>
              <a:buSzPts val="1760"/>
              <a:buFont typeface="Noto Sans Symbols"/>
              <a:buChar char="▶"/>
            </a:pPr>
            <a:r>
              <a:rPr b="0" i="0" lang="en-US" sz="2200" u="none" cap="none" strike="noStrike">
                <a:solidFill>
                  <a:srgbClr val="3F3F3F"/>
                </a:solidFill>
                <a:latin typeface="Trebuchet MS"/>
                <a:ea typeface="Trebuchet MS"/>
                <a:cs typeface="Trebuchet MS"/>
                <a:sym typeface="Trebuchet MS"/>
              </a:rPr>
              <a:t>Disability Statistics</a:t>
            </a:r>
            <a:endParaRPr/>
          </a:p>
          <a:p>
            <a:pPr indent="-342900" lvl="0" marL="342900" marR="0" rtl="0" algn="l">
              <a:spcBef>
                <a:spcPts val="1000"/>
              </a:spcBef>
              <a:spcAft>
                <a:spcPts val="0"/>
              </a:spcAft>
              <a:buClr>
                <a:schemeClr val="accent1"/>
              </a:buClr>
              <a:buSzPts val="1760"/>
              <a:buFont typeface="Noto Sans Symbols"/>
              <a:buChar char="▶"/>
            </a:pPr>
            <a:r>
              <a:rPr b="0" i="0" lang="en-US" sz="2200" u="none" cap="none" strike="noStrike">
                <a:solidFill>
                  <a:srgbClr val="3F3F3F"/>
                </a:solidFill>
                <a:latin typeface="Trebuchet MS"/>
                <a:ea typeface="Trebuchet MS"/>
                <a:cs typeface="Trebuchet MS"/>
                <a:sym typeface="Trebuchet MS"/>
              </a:rPr>
              <a:t>Benefits of Accommodate</a:t>
            </a:r>
            <a:endParaRPr b="0" i="0" sz="2200" u="none" cap="none" strike="noStrike">
              <a:solidFill>
                <a:srgbClr val="3F3F3F"/>
              </a:solidFill>
              <a:latin typeface="Trebuchet MS"/>
              <a:ea typeface="Trebuchet MS"/>
              <a:cs typeface="Trebuchet MS"/>
              <a:sym typeface="Trebuchet MS"/>
            </a:endParaRPr>
          </a:p>
          <a:p>
            <a:pPr indent="-342900" lvl="0" marL="342900" marR="0" rtl="0" algn="l">
              <a:spcBef>
                <a:spcPts val="1000"/>
              </a:spcBef>
              <a:spcAft>
                <a:spcPts val="0"/>
              </a:spcAft>
              <a:buClr>
                <a:schemeClr val="accent1"/>
              </a:buClr>
              <a:buSzPts val="1760"/>
              <a:buFont typeface="Noto Sans Symbols"/>
              <a:buChar char="▶"/>
            </a:pPr>
            <a:r>
              <a:rPr b="0" i="0" lang="en-US" sz="2200" u="none" cap="none" strike="noStrike">
                <a:solidFill>
                  <a:srgbClr val="3F3F3F"/>
                </a:solidFill>
                <a:latin typeface="Trebuchet MS"/>
                <a:ea typeface="Trebuchet MS"/>
                <a:cs typeface="Trebuchet MS"/>
                <a:sym typeface="Trebuchet MS"/>
              </a:rPr>
              <a:t>Timeline of Implementation</a:t>
            </a:r>
            <a:endParaRPr/>
          </a:p>
          <a:p>
            <a:pPr indent="-342900" lvl="0" marL="342900" marR="0" rtl="0" algn="l">
              <a:spcBef>
                <a:spcPts val="1000"/>
              </a:spcBef>
              <a:spcAft>
                <a:spcPts val="0"/>
              </a:spcAft>
              <a:buClr>
                <a:schemeClr val="accent1"/>
              </a:buClr>
              <a:buSzPts val="1760"/>
              <a:buFont typeface="Noto Sans Symbols"/>
              <a:buChar char="▶"/>
            </a:pPr>
            <a:r>
              <a:rPr b="0" i="0" lang="en-US" sz="2200" u="none" cap="none" strike="noStrike">
                <a:solidFill>
                  <a:srgbClr val="3F3F3F"/>
                </a:solidFill>
                <a:latin typeface="Trebuchet MS"/>
                <a:ea typeface="Trebuchet MS"/>
                <a:cs typeface="Trebuchet MS"/>
                <a:sym typeface="Trebuchet MS"/>
              </a:rPr>
              <a:t>Feedback/Questions</a:t>
            </a:r>
            <a:endParaRPr b="0" i="0" sz="2200" u="none" cap="none" strike="noStrike">
              <a:solidFill>
                <a:srgbClr val="3F3F3F"/>
              </a:solidFill>
              <a:latin typeface="Trebuchet MS"/>
              <a:ea typeface="Trebuchet MS"/>
              <a:cs typeface="Trebuchet MS"/>
              <a:sym typeface="Trebuchet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Shape 29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accent1"/>
              </a:buClr>
              <a:buSzPts val="3600"/>
              <a:buFont typeface="Trebuchet MS"/>
              <a:buNone/>
            </a:pPr>
            <a:r>
              <a:rPr b="0" i="0" lang="en-US" sz="3600" u="none" cap="none" strike="noStrike">
                <a:solidFill>
                  <a:schemeClr val="accent1"/>
                </a:solidFill>
                <a:latin typeface="Trebuchet MS"/>
                <a:ea typeface="Trebuchet MS"/>
                <a:cs typeface="Trebuchet MS"/>
                <a:sym typeface="Trebuchet MS"/>
              </a:rPr>
              <a:t>Disability Statistics </a:t>
            </a:r>
            <a:endParaRPr b="0" i="0" sz="3600" u="none" cap="none" strike="noStrike">
              <a:solidFill>
                <a:schemeClr val="accent1"/>
              </a:solidFill>
              <a:latin typeface="Trebuchet MS"/>
              <a:ea typeface="Trebuchet MS"/>
              <a:cs typeface="Trebuchet MS"/>
              <a:sym typeface="Trebuchet MS"/>
            </a:endParaRPr>
          </a:p>
        </p:txBody>
      </p:sp>
      <p:sp>
        <p:nvSpPr>
          <p:cNvPr id="297" name="Shape 297"/>
          <p:cNvSpPr txBox="1"/>
          <p:nvPr>
            <p:ph idx="1" type="body"/>
          </p:nvPr>
        </p:nvSpPr>
        <p:spPr>
          <a:xfrm>
            <a:off x="677334" y="1683351"/>
            <a:ext cx="8596668" cy="388077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accent1"/>
              </a:buClr>
              <a:buSzPts val="1600"/>
              <a:buFont typeface="Noto Sans Symbols"/>
              <a:buChar char="▶"/>
            </a:pPr>
            <a:r>
              <a:rPr b="0" i="0" lang="en-US" sz="2000" u="none" cap="none" strike="noStrike">
                <a:solidFill>
                  <a:srgbClr val="3F3F3F"/>
                </a:solidFill>
                <a:latin typeface="Trebuchet MS"/>
                <a:ea typeface="Trebuchet MS"/>
                <a:cs typeface="Trebuchet MS"/>
                <a:sym typeface="Trebuchet MS"/>
              </a:rPr>
              <a:t>21.9% of incoming freshmen in Fall 2016 identified as having at least one disability/disorder according to the Higher Education Research Institute at UCLA</a:t>
            </a:r>
            <a:endParaRPr/>
          </a:p>
          <a:p>
            <a:pPr indent="0" lvl="0" marL="0" marR="0" rtl="0" algn="l">
              <a:spcBef>
                <a:spcPts val="1000"/>
              </a:spcBef>
              <a:spcAft>
                <a:spcPts val="0"/>
              </a:spcAft>
              <a:buClr>
                <a:schemeClr val="accent1"/>
              </a:buClr>
              <a:buSzPts val="1600"/>
              <a:buFont typeface="Noto Sans Symbols"/>
              <a:buNone/>
            </a:pPr>
            <a:r>
              <a:t/>
            </a:r>
            <a:endParaRPr b="0" i="0" sz="2000" u="none" cap="none" strike="noStrike">
              <a:solidFill>
                <a:srgbClr val="3F3F3F"/>
              </a:solidFill>
              <a:latin typeface="Trebuchet MS"/>
              <a:ea typeface="Trebuchet MS"/>
              <a:cs typeface="Trebuchet MS"/>
              <a:sym typeface="Trebuchet MS"/>
            </a:endParaRPr>
          </a:p>
          <a:p>
            <a:pPr indent="-342900" lvl="0" marL="342900" marR="0" rtl="0" algn="l">
              <a:spcBef>
                <a:spcPts val="1000"/>
              </a:spcBef>
              <a:spcAft>
                <a:spcPts val="0"/>
              </a:spcAft>
              <a:buClr>
                <a:schemeClr val="accent1"/>
              </a:buClr>
              <a:buSzPts val="1600"/>
              <a:buFont typeface="Noto Sans Symbols"/>
              <a:buChar char="▶"/>
            </a:pPr>
            <a:r>
              <a:rPr b="0" i="0" lang="en-US" sz="2000" u="none" cap="none" strike="noStrike">
                <a:solidFill>
                  <a:srgbClr val="3F3F3F"/>
                </a:solidFill>
                <a:latin typeface="Trebuchet MS"/>
                <a:ea typeface="Trebuchet MS"/>
                <a:cs typeface="Trebuchet MS"/>
                <a:sym typeface="Trebuchet MS"/>
              </a:rPr>
              <a:t>21% of incoming freshmen at UNI for Fall 2017 said they were interested in learning more about Student Disability Services (SDS) according to the UNI Connection Survey</a:t>
            </a:r>
            <a:endParaRPr/>
          </a:p>
          <a:p>
            <a:pPr indent="-241300" lvl="0" marL="342900" marR="0" rtl="0" algn="l">
              <a:spcBef>
                <a:spcPts val="1000"/>
              </a:spcBef>
              <a:spcAft>
                <a:spcPts val="0"/>
              </a:spcAft>
              <a:buClr>
                <a:schemeClr val="accent1"/>
              </a:buClr>
              <a:buSzPts val="1600"/>
              <a:buFont typeface="Noto Sans Symbols"/>
              <a:buNone/>
            </a:pPr>
            <a:r>
              <a:t/>
            </a:r>
            <a:endParaRPr b="0" i="0" sz="2000" u="none" cap="none" strike="noStrike">
              <a:solidFill>
                <a:srgbClr val="3F3F3F"/>
              </a:solidFill>
              <a:latin typeface="Trebuchet MS"/>
              <a:ea typeface="Trebuchet MS"/>
              <a:cs typeface="Trebuchet MS"/>
              <a:sym typeface="Trebuchet MS"/>
            </a:endParaRPr>
          </a:p>
          <a:p>
            <a:pPr indent="-342900" lvl="0" marL="342900" marR="0" rtl="0" algn="l">
              <a:spcBef>
                <a:spcPts val="1000"/>
              </a:spcBef>
              <a:spcAft>
                <a:spcPts val="0"/>
              </a:spcAft>
              <a:buClr>
                <a:schemeClr val="accent1"/>
              </a:buClr>
              <a:buSzPts val="1600"/>
              <a:buFont typeface="Noto Sans Symbols"/>
              <a:buChar char="▶"/>
            </a:pPr>
            <a:r>
              <a:rPr b="0" i="0" lang="en-US" sz="2000" u="none" cap="none" strike="noStrike">
                <a:solidFill>
                  <a:srgbClr val="3F3F3F"/>
                </a:solidFill>
                <a:latin typeface="Trebuchet MS"/>
                <a:ea typeface="Trebuchet MS"/>
                <a:cs typeface="Trebuchet MS"/>
                <a:sym typeface="Trebuchet MS"/>
              </a:rPr>
              <a:t>7% of UNI students are registered with Student Disability Services</a:t>
            </a:r>
            <a:endParaRPr/>
          </a:p>
          <a:p>
            <a:pPr indent="-241300" lvl="0" marL="342900" marR="0" rtl="0" algn="l">
              <a:spcBef>
                <a:spcPts val="1000"/>
              </a:spcBef>
              <a:spcAft>
                <a:spcPts val="0"/>
              </a:spcAft>
              <a:buClr>
                <a:schemeClr val="accent1"/>
              </a:buClr>
              <a:buSzPts val="1600"/>
              <a:buFont typeface="Noto Sans Symbols"/>
              <a:buNone/>
            </a:pPr>
            <a:r>
              <a:t/>
            </a:r>
            <a:endParaRPr b="0" i="0" sz="2000" u="none" cap="none" strike="noStrike">
              <a:solidFill>
                <a:srgbClr val="3F3F3F"/>
              </a:solidFill>
              <a:latin typeface="Trebuchet MS"/>
              <a:ea typeface="Trebuchet MS"/>
              <a:cs typeface="Trebuchet MS"/>
              <a:sym typeface="Trebuchet MS"/>
            </a:endParaRPr>
          </a:p>
          <a:p>
            <a:pPr indent="0" lvl="0" marL="0" marR="0" rtl="0" algn="l">
              <a:spcBef>
                <a:spcPts val="1000"/>
              </a:spcBef>
              <a:spcAft>
                <a:spcPts val="0"/>
              </a:spcAft>
              <a:buNone/>
            </a:pPr>
            <a:r>
              <a:t/>
            </a:r>
            <a:endParaRPr b="0" i="0" sz="2000" u="none" cap="none" strike="noStrike">
              <a:solidFill>
                <a:srgbClr val="3F3F3F"/>
              </a:solidFill>
              <a:latin typeface="Trebuchet MS"/>
              <a:ea typeface="Trebuchet MS"/>
              <a:cs typeface="Trebuchet MS"/>
              <a:sym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2" name="Shape 302"/>
        <p:cNvGrpSpPr/>
        <p:nvPr/>
      </p:nvGrpSpPr>
      <p:grpSpPr>
        <a:xfrm>
          <a:off x="0" y="0"/>
          <a:ext cx="0" cy="0"/>
          <a:chOff x="0" y="0"/>
          <a:chExt cx="0" cy="0"/>
        </a:xfrm>
      </p:grpSpPr>
      <p:sp>
        <p:nvSpPr>
          <p:cNvPr id="303" name="Shape 303"/>
          <p:cNvSpPr txBox="1"/>
          <p:nvPr>
            <p:ph type="title"/>
          </p:nvPr>
        </p:nvSpPr>
        <p:spPr>
          <a:xfrm>
            <a:off x="677334" y="609600"/>
            <a:ext cx="8596800" cy="1320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accent1"/>
              </a:buClr>
              <a:buSzPts val="3600"/>
              <a:buFont typeface="Trebuchet MS"/>
              <a:buNone/>
            </a:pPr>
            <a:r>
              <a:rPr lang="en-US"/>
              <a:t>Students Approved for Accommodations</a:t>
            </a:r>
            <a:endParaRPr b="0" i="0" sz="3600" u="none" cap="none" strike="noStrike">
              <a:solidFill>
                <a:schemeClr val="accent1"/>
              </a:solidFill>
              <a:latin typeface="Trebuchet MS"/>
              <a:ea typeface="Trebuchet MS"/>
              <a:cs typeface="Trebuchet MS"/>
              <a:sym typeface="Trebuchet MS"/>
            </a:endParaRPr>
          </a:p>
        </p:txBody>
      </p:sp>
      <p:pic>
        <p:nvPicPr>
          <p:cNvPr id="304" name="Shape 304"/>
          <p:cNvPicPr preferRelativeResize="0"/>
          <p:nvPr/>
        </p:nvPicPr>
        <p:blipFill rotWithShape="1">
          <a:blip r:embed="rId3">
            <a:alphaModFix/>
          </a:blip>
          <a:srcRect b="0" l="0" r="0" t="0"/>
          <a:stretch/>
        </p:blipFill>
        <p:spPr>
          <a:xfrm>
            <a:off x="677625" y="1539552"/>
            <a:ext cx="8596200" cy="4502400"/>
          </a:xfrm>
          <a:prstGeom prst="rect">
            <a:avLst/>
          </a:prstGeom>
          <a:noFill/>
          <a:ln>
            <a:noFill/>
          </a:ln>
        </p:spPr>
      </p:pic>
      <p:sp>
        <p:nvSpPr>
          <p:cNvPr id="305" name="Shape 305"/>
          <p:cNvSpPr txBox="1"/>
          <p:nvPr/>
        </p:nvSpPr>
        <p:spPr>
          <a:xfrm>
            <a:off x="1503509" y="3511690"/>
            <a:ext cx="740100" cy="369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1800" u="none" cap="none" strike="noStrike">
                <a:solidFill>
                  <a:schemeClr val="dk1"/>
                </a:solidFill>
                <a:latin typeface="Trebuchet MS"/>
                <a:ea typeface="Trebuchet MS"/>
                <a:cs typeface="Trebuchet MS"/>
                <a:sym typeface="Trebuchet MS"/>
              </a:rPr>
              <a:t>363</a:t>
            </a:r>
            <a:endParaRPr/>
          </a:p>
        </p:txBody>
      </p:sp>
      <p:sp>
        <p:nvSpPr>
          <p:cNvPr id="306" name="Shape 306"/>
          <p:cNvSpPr txBox="1"/>
          <p:nvPr/>
        </p:nvSpPr>
        <p:spPr>
          <a:xfrm>
            <a:off x="2846158" y="3472692"/>
            <a:ext cx="740100" cy="369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Trebuchet MS"/>
                <a:ea typeface="Trebuchet MS"/>
                <a:cs typeface="Trebuchet MS"/>
                <a:sym typeface="Trebuchet MS"/>
              </a:rPr>
              <a:t>404</a:t>
            </a:r>
            <a:endParaRPr/>
          </a:p>
        </p:txBody>
      </p:sp>
      <p:sp>
        <p:nvSpPr>
          <p:cNvPr id="307" name="Shape 307"/>
          <p:cNvSpPr txBox="1"/>
          <p:nvPr/>
        </p:nvSpPr>
        <p:spPr>
          <a:xfrm>
            <a:off x="4188831" y="3396510"/>
            <a:ext cx="740100" cy="369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Trebuchet MS"/>
                <a:ea typeface="Trebuchet MS"/>
                <a:cs typeface="Trebuchet MS"/>
                <a:sym typeface="Trebuchet MS"/>
              </a:rPr>
              <a:t>429</a:t>
            </a:r>
            <a:endParaRPr/>
          </a:p>
        </p:txBody>
      </p:sp>
      <p:sp>
        <p:nvSpPr>
          <p:cNvPr id="308" name="Shape 308"/>
          <p:cNvSpPr txBox="1"/>
          <p:nvPr/>
        </p:nvSpPr>
        <p:spPr>
          <a:xfrm>
            <a:off x="5541139" y="2815752"/>
            <a:ext cx="740100" cy="369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Trebuchet MS"/>
                <a:ea typeface="Trebuchet MS"/>
                <a:cs typeface="Trebuchet MS"/>
                <a:sym typeface="Trebuchet MS"/>
              </a:rPr>
              <a:t>578</a:t>
            </a:r>
            <a:endParaRPr/>
          </a:p>
        </p:txBody>
      </p:sp>
      <p:sp>
        <p:nvSpPr>
          <p:cNvPr id="309" name="Shape 309"/>
          <p:cNvSpPr txBox="1"/>
          <p:nvPr/>
        </p:nvSpPr>
        <p:spPr>
          <a:xfrm>
            <a:off x="6884392" y="2646211"/>
            <a:ext cx="740100" cy="369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Trebuchet MS"/>
                <a:ea typeface="Trebuchet MS"/>
                <a:cs typeface="Trebuchet MS"/>
                <a:sym typeface="Trebuchet MS"/>
              </a:rPr>
              <a:t>645</a:t>
            </a:r>
            <a:endParaRPr/>
          </a:p>
        </p:txBody>
      </p:sp>
      <p:sp>
        <p:nvSpPr>
          <p:cNvPr id="310" name="Shape 310"/>
          <p:cNvSpPr txBox="1"/>
          <p:nvPr/>
        </p:nvSpPr>
        <p:spPr>
          <a:xfrm>
            <a:off x="8216538" y="1944149"/>
            <a:ext cx="740100" cy="3693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Trebuchet MS"/>
                <a:ea typeface="Trebuchet MS"/>
                <a:cs typeface="Trebuchet MS"/>
                <a:sym typeface="Trebuchet MS"/>
              </a:rPr>
              <a:t>842</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5" name="Shape 315"/>
        <p:cNvGrpSpPr/>
        <p:nvPr/>
      </p:nvGrpSpPr>
      <p:grpSpPr>
        <a:xfrm>
          <a:off x="0" y="0"/>
          <a:ext cx="0" cy="0"/>
          <a:chOff x="0" y="0"/>
          <a:chExt cx="0" cy="0"/>
        </a:xfrm>
      </p:grpSpPr>
      <p:sp>
        <p:nvSpPr>
          <p:cNvPr id="316" name="Shape 316"/>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accent1"/>
              </a:buClr>
              <a:buSzPts val="3600"/>
              <a:buFont typeface="Trebuchet MS"/>
              <a:buNone/>
            </a:pPr>
            <a:r>
              <a:rPr b="0" i="0" lang="en-US" sz="3600" u="none" cap="none" strike="noStrike">
                <a:solidFill>
                  <a:schemeClr val="accent1"/>
                </a:solidFill>
                <a:latin typeface="Trebuchet MS"/>
                <a:ea typeface="Trebuchet MS"/>
                <a:cs typeface="Trebuchet MS"/>
                <a:sym typeface="Trebuchet MS"/>
              </a:rPr>
              <a:t>Reasons for the Increase in Students</a:t>
            </a:r>
            <a:endParaRPr b="0" i="0" sz="3600" u="none" cap="none" strike="noStrike">
              <a:solidFill>
                <a:schemeClr val="accent1"/>
              </a:solidFill>
              <a:latin typeface="Trebuchet MS"/>
              <a:ea typeface="Trebuchet MS"/>
              <a:cs typeface="Trebuchet MS"/>
              <a:sym typeface="Trebuchet MS"/>
            </a:endParaRPr>
          </a:p>
        </p:txBody>
      </p:sp>
      <p:sp>
        <p:nvSpPr>
          <p:cNvPr id="317" name="Shape 317"/>
          <p:cNvSpPr txBox="1"/>
          <p:nvPr>
            <p:ph idx="1" type="body"/>
          </p:nvPr>
        </p:nvSpPr>
        <p:spPr>
          <a:xfrm>
            <a:off x="677333" y="1725874"/>
            <a:ext cx="8669033" cy="3880773"/>
          </a:xfrm>
          <a:prstGeom prst="rect">
            <a:avLst/>
          </a:prstGeom>
          <a:noFill/>
          <a:ln>
            <a:noFill/>
          </a:ln>
        </p:spPr>
        <p:txBody>
          <a:bodyPr anchorCtr="0" anchor="t" bIns="45700" lIns="91425" spcFirstLastPara="1" rIns="91425" wrap="square" tIns="45700">
            <a:noAutofit/>
          </a:bodyPr>
          <a:lstStyle/>
          <a:p>
            <a:pPr indent="-370840" lvl="0" marL="342900" marR="0" rtl="0" algn="l">
              <a:lnSpc>
                <a:spcPct val="150000"/>
              </a:lnSpc>
              <a:spcBef>
                <a:spcPts val="0"/>
              </a:spcBef>
              <a:spcAft>
                <a:spcPts val="0"/>
              </a:spcAft>
              <a:buClr>
                <a:schemeClr val="accent1"/>
              </a:buClr>
              <a:buSzPts val="2200"/>
              <a:buFont typeface="Noto Sans Symbols"/>
              <a:buChar char="▶"/>
            </a:pPr>
            <a:r>
              <a:rPr b="0" i="0" lang="en-US" sz="2200" u="none" cap="none" strike="noStrike">
                <a:solidFill>
                  <a:srgbClr val="3F3F3F"/>
                </a:solidFill>
                <a:latin typeface="Trebuchet MS"/>
                <a:ea typeface="Trebuchet MS"/>
                <a:cs typeface="Trebuchet MS"/>
                <a:sym typeface="Trebuchet MS"/>
              </a:rPr>
              <a:t>Changes in Federal Laws (e.g., Fair Housing Act)</a:t>
            </a:r>
            <a:endParaRPr sz="2200"/>
          </a:p>
          <a:p>
            <a:pPr indent="-370840" lvl="0" marL="342900" marR="0" rtl="0" algn="l">
              <a:lnSpc>
                <a:spcPct val="150000"/>
              </a:lnSpc>
              <a:spcBef>
                <a:spcPts val="0"/>
              </a:spcBef>
              <a:spcAft>
                <a:spcPts val="0"/>
              </a:spcAft>
              <a:buClr>
                <a:schemeClr val="accent1"/>
              </a:buClr>
              <a:buSzPts val="2200"/>
              <a:buFont typeface="Noto Sans Symbols"/>
              <a:buChar char="▶"/>
            </a:pPr>
            <a:r>
              <a:rPr lang="en-US" sz="2200"/>
              <a:t>Higher Number of Incoming Freshmen </a:t>
            </a:r>
            <a:endParaRPr sz="2200"/>
          </a:p>
          <a:p>
            <a:pPr indent="-370840" lvl="0" marL="342900" marR="0" rtl="0" algn="l">
              <a:lnSpc>
                <a:spcPct val="150000"/>
              </a:lnSpc>
              <a:spcBef>
                <a:spcPts val="0"/>
              </a:spcBef>
              <a:spcAft>
                <a:spcPts val="0"/>
              </a:spcAft>
              <a:buClr>
                <a:schemeClr val="accent1"/>
              </a:buClr>
              <a:buSzPts val="2200"/>
              <a:buFont typeface="Noto Sans Symbols"/>
              <a:buChar char="▶"/>
            </a:pPr>
            <a:r>
              <a:rPr b="0" i="0" lang="en-US" sz="2200" u="none" cap="none" strike="noStrike">
                <a:solidFill>
                  <a:srgbClr val="3F3F3F"/>
                </a:solidFill>
                <a:latin typeface="Trebuchet MS"/>
                <a:ea typeface="Trebuchet MS"/>
                <a:cs typeface="Trebuchet MS"/>
                <a:sym typeface="Trebuchet MS"/>
              </a:rPr>
              <a:t>Increase in Number of Students Identifying as Having a Disability</a:t>
            </a:r>
            <a:endParaRPr sz="2200"/>
          </a:p>
          <a:p>
            <a:pPr indent="-370840" lvl="0" marL="342900" marR="0" rtl="0" algn="l">
              <a:lnSpc>
                <a:spcPct val="150000"/>
              </a:lnSpc>
              <a:spcBef>
                <a:spcPts val="0"/>
              </a:spcBef>
              <a:spcAft>
                <a:spcPts val="0"/>
              </a:spcAft>
              <a:buClr>
                <a:schemeClr val="accent1"/>
              </a:buClr>
              <a:buSzPts val="2200"/>
              <a:buFont typeface="Noto Sans Symbols"/>
              <a:buChar char="▶"/>
            </a:pPr>
            <a:r>
              <a:rPr b="0" i="0" lang="en-US" sz="2200" u="none" cap="none" strike="noStrike">
                <a:solidFill>
                  <a:srgbClr val="3F3F3F"/>
                </a:solidFill>
                <a:latin typeface="Trebuchet MS"/>
                <a:ea typeface="Trebuchet MS"/>
                <a:cs typeface="Trebuchet MS"/>
                <a:sym typeface="Trebuchet MS"/>
              </a:rPr>
              <a:t>Increase in Awareness/Acceptance of Mental Health Conditions</a:t>
            </a:r>
            <a:endParaRPr sz="2200"/>
          </a:p>
          <a:p>
            <a:pPr indent="-370840" lvl="0" marL="342900" marR="0" rtl="0" algn="l">
              <a:lnSpc>
                <a:spcPct val="150000"/>
              </a:lnSpc>
              <a:spcBef>
                <a:spcPts val="0"/>
              </a:spcBef>
              <a:spcAft>
                <a:spcPts val="0"/>
              </a:spcAft>
              <a:buClr>
                <a:schemeClr val="accent1"/>
              </a:buClr>
              <a:buSzPts val="2200"/>
              <a:buFont typeface="Noto Sans Symbols"/>
              <a:buChar char="▶"/>
            </a:pPr>
            <a:r>
              <a:rPr b="0" i="0" lang="en-US" sz="2200" u="none" cap="none" strike="noStrike">
                <a:solidFill>
                  <a:srgbClr val="3F3F3F"/>
                </a:solidFill>
                <a:latin typeface="Trebuchet MS"/>
                <a:ea typeface="Trebuchet MS"/>
                <a:cs typeface="Trebuchet MS"/>
                <a:sym typeface="Trebuchet MS"/>
              </a:rPr>
              <a:t>Increase in Knowledge of SDS through Outreach Efforts</a:t>
            </a:r>
            <a:endParaRPr b="0" i="0" sz="2200" u="none" cap="none" strike="noStrike">
              <a:solidFill>
                <a:srgbClr val="3F3F3F"/>
              </a:solidFill>
              <a:latin typeface="Trebuchet MS"/>
              <a:ea typeface="Trebuchet MS"/>
              <a:cs typeface="Trebuchet MS"/>
              <a:sym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2" name="Shape 322"/>
        <p:cNvGrpSpPr/>
        <p:nvPr/>
      </p:nvGrpSpPr>
      <p:grpSpPr>
        <a:xfrm>
          <a:off x="0" y="0"/>
          <a:ext cx="0" cy="0"/>
          <a:chOff x="0" y="0"/>
          <a:chExt cx="0" cy="0"/>
        </a:xfrm>
      </p:grpSpPr>
      <p:sp>
        <p:nvSpPr>
          <p:cNvPr id="323" name="Shape 323"/>
          <p:cNvSpPr txBox="1"/>
          <p:nvPr>
            <p:ph type="title"/>
          </p:nvPr>
        </p:nvSpPr>
        <p:spPr>
          <a:xfrm>
            <a:off x="677333" y="609600"/>
            <a:ext cx="8781460" cy="1320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accent1"/>
              </a:buClr>
              <a:buSzPts val="3600"/>
              <a:buFont typeface="Trebuchet MS"/>
              <a:buNone/>
            </a:pPr>
            <a:r>
              <a:rPr b="0" i="0" lang="en-US" sz="3600" u="none" cap="none" strike="noStrike">
                <a:solidFill>
                  <a:schemeClr val="accent1"/>
                </a:solidFill>
                <a:latin typeface="Trebuchet MS"/>
                <a:ea typeface="Trebuchet MS"/>
                <a:cs typeface="Trebuchet MS"/>
                <a:sym typeface="Trebuchet MS"/>
              </a:rPr>
              <a:t>Iowa Institutions Utilizing Accommodate</a:t>
            </a:r>
            <a:endParaRPr b="0" i="0" sz="3600" u="none" cap="none" strike="noStrike">
              <a:solidFill>
                <a:schemeClr val="accent1"/>
              </a:solidFill>
              <a:latin typeface="Trebuchet MS"/>
              <a:ea typeface="Trebuchet MS"/>
              <a:cs typeface="Trebuchet MS"/>
              <a:sym typeface="Trebuchet MS"/>
            </a:endParaRPr>
          </a:p>
        </p:txBody>
      </p:sp>
      <p:sp>
        <p:nvSpPr>
          <p:cNvPr id="324" name="Shape 324"/>
          <p:cNvSpPr txBox="1"/>
          <p:nvPr>
            <p:ph idx="1" type="body"/>
          </p:nvPr>
        </p:nvSpPr>
        <p:spPr>
          <a:xfrm>
            <a:off x="677333" y="1710885"/>
            <a:ext cx="8596668" cy="388077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accent1"/>
              </a:buClr>
              <a:buSzPts val="1760"/>
              <a:buFont typeface="Noto Sans Symbols"/>
              <a:buChar char="▶"/>
            </a:pPr>
            <a:r>
              <a:rPr b="0" i="0" lang="en-US" sz="2200" u="none" cap="none" strike="noStrike">
                <a:solidFill>
                  <a:srgbClr val="3F3F3F"/>
                </a:solidFill>
                <a:latin typeface="Trebuchet MS"/>
                <a:ea typeface="Trebuchet MS"/>
                <a:cs typeface="Trebuchet MS"/>
                <a:sym typeface="Trebuchet MS"/>
              </a:rPr>
              <a:t>Iowa State University</a:t>
            </a:r>
            <a:endParaRPr/>
          </a:p>
          <a:p>
            <a:pPr indent="-342900" lvl="0" marL="342900" marR="0" rtl="0" algn="l">
              <a:spcBef>
                <a:spcPts val="1000"/>
              </a:spcBef>
              <a:spcAft>
                <a:spcPts val="0"/>
              </a:spcAft>
              <a:buClr>
                <a:schemeClr val="accent1"/>
              </a:buClr>
              <a:buSzPts val="1760"/>
              <a:buFont typeface="Noto Sans Symbols"/>
              <a:buChar char="▶"/>
            </a:pPr>
            <a:r>
              <a:rPr b="0" i="0" lang="en-US" sz="2200" u="none" cap="none" strike="noStrike">
                <a:solidFill>
                  <a:srgbClr val="3F3F3F"/>
                </a:solidFill>
                <a:latin typeface="Trebuchet MS"/>
                <a:ea typeface="Trebuchet MS"/>
                <a:cs typeface="Trebuchet MS"/>
                <a:sym typeface="Trebuchet MS"/>
              </a:rPr>
              <a:t>University of Iowa</a:t>
            </a:r>
            <a:endParaRPr b="0" i="0" sz="2200" u="none" cap="none" strike="noStrike">
              <a:solidFill>
                <a:srgbClr val="3F3F3F"/>
              </a:solidFill>
              <a:latin typeface="Trebuchet MS"/>
              <a:ea typeface="Trebuchet MS"/>
              <a:cs typeface="Trebuchet MS"/>
              <a:sym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9" name="Shape 329"/>
        <p:cNvGrpSpPr/>
        <p:nvPr/>
      </p:nvGrpSpPr>
      <p:grpSpPr>
        <a:xfrm>
          <a:off x="0" y="0"/>
          <a:ext cx="0" cy="0"/>
          <a:chOff x="0" y="0"/>
          <a:chExt cx="0" cy="0"/>
        </a:xfrm>
      </p:grpSpPr>
      <p:sp>
        <p:nvSpPr>
          <p:cNvPr id="330" name="Shape 330"/>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accent1"/>
              </a:buClr>
              <a:buSzPts val="3600"/>
              <a:buFont typeface="Trebuchet MS"/>
              <a:buNone/>
            </a:pPr>
            <a:r>
              <a:rPr b="0" i="0" lang="en-US" sz="3600" u="none" cap="none" strike="noStrike">
                <a:solidFill>
                  <a:schemeClr val="accent1"/>
                </a:solidFill>
                <a:latin typeface="Trebuchet MS"/>
                <a:ea typeface="Trebuchet MS"/>
                <a:cs typeface="Trebuchet MS"/>
                <a:sym typeface="Trebuchet MS"/>
              </a:rPr>
              <a:t>Accommodate Benefits</a:t>
            </a:r>
            <a:endParaRPr b="0" i="0" sz="3600" u="none" cap="none" strike="noStrike">
              <a:solidFill>
                <a:schemeClr val="accent1"/>
              </a:solidFill>
              <a:latin typeface="Trebuchet MS"/>
              <a:ea typeface="Trebuchet MS"/>
              <a:cs typeface="Trebuchet MS"/>
              <a:sym typeface="Trebuchet MS"/>
            </a:endParaRPr>
          </a:p>
        </p:txBody>
      </p:sp>
      <p:sp>
        <p:nvSpPr>
          <p:cNvPr id="331" name="Shape 331"/>
          <p:cNvSpPr txBox="1"/>
          <p:nvPr>
            <p:ph idx="1" type="body"/>
          </p:nvPr>
        </p:nvSpPr>
        <p:spPr>
          <a:xfrm>
            <a:off x="677334" y="1740865"/>
            <a:ext cx="8596668" cy="4487861"/>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accent1"/>
              </a:buClr>
              <a:buSzPts val="1760"/>
              <a:buFont typeface="Noto Sans Symbols"/>
              <a:buChar char="▶"/>
            </a:pPr>
            <a:r>
              <a:rPr lang="en-US" sz="2200"/>
              <a:t>Manage Communication</a:t>
            </a:r>
            <a:endParaRPr/>
          </a:p>
          <a:p>
            <a:pPr indent="-342900" lvl="0" marL="342900" marR="0" rtl="0" algn="l">
              <a:spcBef>
                <a:spcPts val="1000"/>
              </a:spcBef>
              <a:spcAft>
                <a:spcPts val="0"/>
              </a:spcAft>
              <a:buClr>
                <a:schemeClr val="accent1"/>
              </a:buClr>
              <a:buSzPts val="1760"/>
              <a:buFont typeface="Noto Sans Symbols"/>
              <a:buChar char="▶"/>
            </a:pPr>
            <a:r>
              <a:rPr b="0" i="0" lang="en-US" sz="2200" u="none" cap="none" strike="noStrike">
                <a:solidFill>
                  <a:srgbClr val="3F3F3F"/>
                </a:solidFill>
                <a:latin typeface="Trebuchet MS"/>
                <a:ea typeface="Trebuchet MS"/>
                <a:cs typeface="Trebuchet MS"/>
                <a:sym typeface="Trebuchet MS"/>
              </a:rPr>
              <a:t>Be Proactive</a:t>
            </a:r>
            <a:endParaRPr sz="2200"/>
          </a:p>
          <a:p>
            <a:pPr indent="-342900" lvl="0" marL="342900" marR="0" rtl="0" algn="l">
              <a:spcBef>
                <a:spcPts val="1000"/>
              </a:spcBef>
              <a:spcAft>
                <a:spcPts val="0"/>
              </a:spcAft>
              <a:buClr>
                <a:schemeClr val="accent1"/>
              </a:buClr>
              <a:buSzPts val="1760"/>
              <a:buFont typeface="Noto Sans Symbols"/>
              <a:buChar char="▶"/>
            </a:pPr>
            <a:r>
              <a:rPr b="0" i="0" lang="en-US" sz="2200" u="none" cap="none" strike="noStrike">
                <a:solidFill>
                  <a:srgbClr val="3F3F3F"/>
                </a:solidFill>
                <a:latin typeface="Trebuchet MS"/>
                <a:ea typeface="Trebuchet MS"/>
                <a:cs typeface="Trebuchet MS"/>
                <a:sym typeface="Trebuchet MS"/>
              </a:rPr>
              <a:t>Paperless</a:t>
            </a:r>
            <a:endParaRPr b="0" i="0" sz="2200" u="none" cap="none" strike="noStrike">
              <a:solidFill>
                <a:srgbClr val="3F3F3F"/>
              </a:solidFill>
              <a:latin typeface="Trebuchet MS"/>
              <a:ea typeface="Trebuchet MS"/>
              <a:cs typeface="Trebuchet MS"/>
              <a:sym typeface="Trebuchet MS"/>
            </a:endParaRPr>
          </a:p>
          <a:p>
            <a:pPr indent="-173990" lvl="1" marL="742950" marR="0" rtl="0" algn="l">
              <a:spcBef>
                <a:spcPts val="1000"/>
              </a:spcBef>
              <a:spcAft>
                <a:spcPts val="0"/>
              </a:spcAft>
              <a:buClr>
                <a:schemeClr val="accent1"/>
              </a:buClr>
              <a:buSzPts val="1760"/>
              <a:buFont typeface="Noto Sans Symbols"/>
              <a:buNone/>
            </a:pPr>
            <a:r>
              <a:t/>
            </a:r>
            <a:endParaRPr b="0" i="0" sz="2200" u="none" cap="none" strike="noStrike">
              <a:solidFill>
                <a:srgbClr val="3F3F3F"/>
              </a:solidFill>
              <a:latin typeface="Trebuchet MS"/>
              <a:ea typeface="Trebuchet MS"/>
              <a:cs typeface="Trebuchet MS"/>
              <a:sym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6" name="Shape 336"/>
        <p:cNvGrpSpPr/>
        <p:nvPr/>
      </p:nvGrpSpPr>
      <p:grpSpPr>
        <a:xfrm>
          <a:off x="0" y="0"/>
          <a:ext cx="0" cy="0"/>
          <a:chOff x="0" y="0"/>
          <a:chExt cx="0" cy="0"/>
        </a:xfrm>
      </p:grpSpPr>
      <p:sp>
        <p:nvSpPr>
          <p:cNvPr id="337" name="Shape 33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accent1"/>
              </a:buClr>
              <a:buSzPts val="3600"/>
              <a:buFont typeface="Trebuchet MS"/>
              <a:buNone/>
            </a:pPr>
            <a:r>
              <a:rPr b="0" i="0" lang="en-US" sz="3600" u="none" cap="none" strike="noStrike">
                <a:solidFill>
                  <a:schemeClr val="accent1"/>
                </a:solidFill>
                <a:latin typeface="Trebuchet MS"/>
                <a:ea typeface="Trebuchet MS"/>
                <a:cs typeface="Trebuchet MS"/>
                <a:sym typeface="Trebuchet MS"/>
              </a:rPr>
              <a:t>Accommodate Benefits - Faculty</a:t>
            </a:r>
            <a:endParaRPr b="0" i="0" sz="3600" u="none" cap="none" strike="noStrike">
              <a:solidFill>
                <a:schemeClr val="accent1"/>
              </a:solidFill>
              <a:latin typeface="Trebuchet MS"/>
              <a:ea typeface="Trebuchet MS"/>
              <a:cs typeface="Trebuchet MS"/>
              <a:sym typeface="Trebuchet MS"/>
            </a:endParaRPr>
          </a:p>
        </p:txBody>
      </p:sp>
      <p:sp>
        <p:nvSpPr>
          <p:cNvPr id="338" name="Shape 338"/>
          <p:cNvSpPr txBox="1"/>
          <p:nvPr>
            <p:ph idx="1" type="body"/>
          </p:nvPr>
        </p:nvSpPr>
        <p:spPr>
          <a:xfrm>
            <a:off x="677334" y="1710885"/>
            <a:ext cx="8596668" cy="388077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accent1"/>
              </a:buClr>
              <a:buSzPts val="1760"/>
              <a:buFont typeface="Noto Sans Symbols"/>
              <a:buChar char="▶"/>
            </a:pPr>
            <a:r>
              <a:rPr b="0" i="0" lang="en-US" sz="2200" u="none" cap="none" strike="noStrike">
                <a:solidFill>
                  <a:srgbClr val="3F3F3F"/>
                </a:solidFill>
                <a:latin typeface="Trebuchet MS"/>
                <a:ea typeface="Trebuchet MS"/>
                <a:cs typeface="Trebuchet MS"/>
                <a:sym typeface="Trebuchet MS"/>
              </a:rPr>
              <a:t>Access Student Accommodation Plans</a:t>
            </a:r>
            <a:endParaRPr/>
          </a:p>
          <a:p>
            <a:pPr indent="-342900" lvl="0" marL="342900" marR="0" rtl="0" algn="l">
              <a:spcBef>
                <a:spcPts val="1000"/>
              </a:spcBef>
              <a:spcAft>
                <a:spcPts val="0"/>
              </a:spcAft>
              <a:buClr>
                <a:schemeClr val="accent1"/>
              </a:buClr>
              <a:buSzPts val="1760"/>
              <a:buFont typeface="Noto Sans Symbols"/>
              <a:buChar char="▶"/>
            </a:pPr>
            <a:r>
              <a:rPr b="0" i="0" lang="en-US" sz="2200" u="none" cap="none" strike="noStrike">
                <a:solidFill>
                  <a:srgbClr val="3F3F3F"/>
                </a:solidFill>
                <a:latin typeface="Trebuchet MS"/>
                <a:ea typeface="Trebuchet MS"/>
                <a:cs typeface="Trebuchet MS"/>
                <a:sym typeface="Trebuchet MS"/>
              </a:rPr>
              <a:t>Better Planning for Student Accommodations</a:t>
            </a:r>
            <a:endParaRPr/>
          </a:p>
          <a:p>
            <a:pPr indent="-342900" lvl="0" marL="342900" marR="0" rtl="0" algn="l">
              <a:spcBef>
                <a:spcPts val="1000"/>
              </a:spcBef>
              <a:spcAft>
                <a:spcPts val="0"/>
              </a:spcAft>
              <a:buClr>
                <a:schemeClr val="accent1"/>
              </a:buClr>
              <a:buSzPts val="1760"/>
              <a:buFont typeface="Noto Sans Symbols"/>
              <a:buChar char="▶"/>
            </a:pPr>
            <a:r>
              <a:rPr b="0" i="0" lang="en-US" sz="2200" u="none" cap="none" strike="noStrike">
                <a:solidFill>
                  <a:srgbClr val="3F3F3F"/>
                </a:solidFill>
                <a:latin typeface="Trebuchet MS"/>
                <a:ea typeface="Trebuchet MS"/>
                <a:cs typeface="Trebuchet MS"/>
                <a:sym typeface="Trebuchet MS"/>
              </a:rPr>
              <a:t>Greater Accountability for Students</a:t>
            </a:r>
            <a:endParaRPr b="0" i="0" sz="2200" u="none" cap="none" strike="noStrike">
              <a:solidFill>
                <a:srgbClr val="3F3F3F"/>
              </a:solidFill>
              <a:latin typeface="Trebuchet MS"/>
              <a:ea typeface="Trebuchet MS"/>
              <a:cs typeface="Trebuchet MS"/>
              <a:sym typeface="Trebuchet M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3" name="Shape 343"/>
        <p:cNvGrpSpPr/>
        <p:nvPr/>
      </p:nvGrpSpPr>
      <p:grpSpPr>
        <a:xfrm>
          <a:off x="0" y="0"/>
          <a:ext cx="0" cy="0"/>
          <a:chOff x="0" y="0"/>
          <a:chExt cx="0" cy="0"/>
        </a:xfrm>
      </p:grpSpPr>
      <p:sp>
        <p:nvSpPr>
          <p:cNvPr id="344" name="Shape 344"/>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chemeClr val="accent1"/>
              </a:buClr>
              <a:buSzPts val="3600"/>
              <a:buFont typeface="Trebuchet MS"/>
              <a:buNone/>
            </a:pPr>
            <a:r>
              <a:rPr b="0" i="0" lang="en-US" sz="3600" u="none" cap="none" strike="noStrike">
                <a:solidFill>
                  <a:schemeClr val="accent1"/>
                </a:solidFill>
                <a:latin typeface="Trebuchet MS"/>
                <a:ea typeface="Trebuchet MS"/>
                <a:cs typeface="Trebuchet MS"/>
                <a:sym typeface="Trebuchet MS"/>
              </a:rPr>
              <a:t>Accommodate Benefits - Students</a:t>
            </a:r>
            <a:endParaRPr b="0" i="0" sz="3600" u="none" cap="none" strike="noStrike">
              <a:solidFill>
                <a:schemeClr val="accent1"/>
              </a:solidFill>
              <a:latin typeface="Trebuchet MS"/>
              <a:ea typeface="Trebuchet MS"/>
              <a:cs typeface="Trebuchet MS"/>
              <a:sym typeface="Trebuchet MS"/>
            </a:endParaRPr>
          </a:p>
        </p:txBody>
      </p:sp>
      <p:sp>
        <p:nvSpPr>
          <p:cNvPr id="345" name="Shape 345"/>
          <p:cNvSpPr txBox="1"/>
          <p:nvPr>
            <p:ph idx="1" type="body"/>
          </p:nvPr>
        </p:nvSpPr>
        <p:spPr>
          <a:xfrm>
            <a:off x="677334" y="1740865"/>
            <a:ext cx="8596668" cy="388077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0"/>
              </a:spcBef>
              <a:spcAft>
                <a:spcPts val="0"/>
              </a:spcAft>
              <a:buClr>
                <a:schemeClr val="accent1"/>
              </a:buClr>
              <a:buSzPts val="1760"/>
              <a:buFont typeface="Noto Sans Symbols"/>
              <a:buChar char="▶"/>
            </a:pPr>
            <a:r>
              <a:rPr b="0" i="0" lang="en-US" sz="2200" u="none" cap="none" strike="noStrike">
                <a:solidFill>
                  <a:srgbClr val="3F3F3F"/>
                </a:solidFill>
                <a:latin typeface="Trebuchet MS"/>
                <a:ea typeface="Trebuchet MS"/>
                <a:cs typeface="Trebuchet MS"/>
                <a:sym typeface="Trebuchet MS"/>
              </a:rPr>
              <a:t>Accessibility</a:t>
            </a:r>
            <a:endParaRPr/>
          </a:p>
          <a:p>
            <a:pPr indent="-342900" lvl="0" marL="342900" marR="0" rtl="0" algn="l">
              <a:spcBef>
                <a:spcPts val="1000"/>
              </a:spcBef>
              <a:spcAft>
                <a:spcPts val="0"/>
              </a:spcAft>
              <a:buClr>
                <a:schemeClr val="accent1"/>
              </a:buClr>
              <a:buSzPts val="1760"/>
              <a:buFont typeface="Noto Sans Symbols"/>
              <a:buChar char="▶"/>
            </a:pPr>
            <a:r>
              <a:rPr b="0" i="0" lang="en-US" sz="2200" u="none" cap="none" strike="noStrike">
                <a:solidFill>
                  <a:srgbClr val="3F3F3F"/>
                </a:solidFill>
                <a:latin typeface="Trebuchet MS"/>
                <a:ea typeface="Trebuchet MS"/>
                <a:cs typeface="Trebuchet MS"/>
                <a:sym typeface="Trebuchet MS"/>
              </a:rPr>
              <a:t>Access</a:t>
            </a:r>
            <a:endParaRPr/>
          </a:p>
          <a:p>
            <a:pPr indent="-342900" lvl="0" marL="342900" marR="0" rtl="0" algn="l">
              <a:spcBef>
                <a:spcPts val="1000"/>
              </a:spcBef>
              <a:spcAft>
                <a:spcPts val="0"/>
              </a:spcAft>
              <a:buClr>
                <a:schemeClr val="accent1"/>
              </a:buClr>
              <a:buSzPts val="1760"/>
              <a:buFont typeface="Noto Sans Symbols"/>
              <a:buChar char="▶"/>
            </a:pPr>
            <a:r>
              <a:rPr b="0" i="0" lang="en-US" sz="2200" u="none" cap="none" strike="noStrike">
                <a:solidFill>
                  <a:srgbClr val="3F3F3F"/>
                </a:solidFill>
                <a:latin typeface="Trebuchet MS"/>
                <a:ea typeface="Trebuchet MS"/>
                <a:cs typeface="Trebuchet MS"/>
                <a:sym typeface="Trebuchet MS"/>
              </a:rPr>
              <a:t>Additional Availability of SDS Staff</a:t>
            </a:r>
            <a:endParaRPr b="0" i="0" sz="2200" u="none" cap="none" strike="noStrike">
              <a:solidFill>
                <a:srgbClr val="3F3F3F"/>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acet">
  <a:themeElements>
    <a:clrScheme name="Custom 4">
      <a:dk1>
        <a:srgbClr val="000000"/>
      </a:dk1>
      <a:lt1>
        <a:srgbClr val="FFFFFF"/>
      </a:lt1>
      <a:dk2>
        <a:srgbClr val="2C3C43"/>
      </a:dk2>
      <a:lt2>
        <a:srgbClr val="EBEBEB"/>
      </a:lt2>
      <a:accent1>
        <a:srgbClr val="4B116F"/>
      </a:accent1>
      <a:accent2>
        <a:srgbClr val="FFCC00"/>
      </a:accent2>
      <a:accent3>
        <a:srgbClr val="75787B"/>
      </a:accent3>
      <a:accent4>
        <a:srgbClr val="00AEC7"/>
      </a:accent4>
      <a:accent5>
        <a:srgbClr val="78BE20"/>
      </a:accent5>
      <a:accent6>
        <a:srgbClr val="E56A54"/>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Facet">
  <a:themeElements>
    <a:clrScheme name="Custom 4">
      <a:dk1>
        <a:srgbClr val="000000"/>
      </a:dk1>
      <a:lt1>
        <a:srgbClr val="FFFFFF"/>
      </a:lt1>
      <a:dk2>
        <a:srgbClr val="2C3C43"/>
      </a:dk2>
      <a:lt2>
        <a:srgbClr val="EBEBEB"/>
      </a:lt2>
      <a:accent1>
        <a:srgbClr val="4B116F"/>
      </a:accent1>
      <a:accent2>
        <a:srgbClr val="FFCC00"/>
      </a:accent2>
      <a:accent3>
        <a:srgbClr val="75787B"/>
      </a:accent3>
      <a:accent4>
        <a:srgbClr val="00AEC7"/>
      </a:accent4>
      <a:accent5>
        <a:srgbClr val="78BE20"/>
      </a:accent5>
      <a:accent6>
        <a:srgbClr val="E56A54"/>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