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4" r:id="rId9"/>
    <p:sldId id="266" r:id="rId10"/>
    <p:sldId id="267" r:id="rId11"/>
    <p:sldId id="268" r:id="rId12"/>
    <p:sldId id="262" r:id="rId13"/>
    <p:sldId id="269"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37A3B0-2763-8C47-A2F5-EAA02A439347}"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en-US"/>
        </a:p>
      </dgm:t>
    </dgm:pt>
    <dgm:pt modelId="{F8A7E3FD-8B5E-684B-BC0C-60965E934ADD}">
      <dgm:prSet phldrT="[Text]"/>
      <dgm:spPr/>
      <dgm:t>
        <a:bodyPr/>
        <a:lstStyle/>
        <a:p>
          <a:r>
            <a:rPr lang="en-US" dirty="0"/>
            <a:t>FEC</a:t>
          </a:r>
        </a:p>
      </dgm:t>
    </dgm:pt>
    <dgm:pt modelId="{FF420731-F6F5-F942-B271-263DECE6FB65}" type="parTrans" cxnId="{0CA304E6-B6FE-194C-B4A1-2593164A2679}">
      <dgm:prSet/>
      <dgm:spPr/>
      <dgm:t>
        <a:bodyPr/>
        <a:lstStyle/>
        <a:p>
          <a:endParaRPr lang="en-US"/>
        </a:p>
      </dgm:t>
    </dgm:pt>
    <dgm:pt modelId="{9D79341C-9042-7A46-AB36-0A5726792299}" type="sibTrans" cxnId="{0CA304E6-B6FE-194C-B4A1-2593164A2679}">
      <dgm:prSet/>
      <dgm:spPr/>
      <dgm:t>
        <a:bodyPr/>
        <a:lstStyle/>
        <a:p>
          <a:endParaRPr lang="en-US"/>
        </a:p>
      </dgm:t>
    </dgm:pt>
    <dgm:pt modelId="{7DF38081-2CD6-1240-83A4-33E178E6674D}">
      <dgm:prSet phldrT="[Text]"/>
      <dgm:spPr/>
      <dgm:t>
        <a:bodyPr/>
        <a:lstStyle/>
        <a:p>
          <a:r>
            <a:rPr lang="en-US" dirty="0"/>
            <a:t>FHC</a:t>
          </a:r>
        </a:p>
      </dgm:t>
    </dgm:pt>
    <dgm:pt modelId="{DE95F1DB-076B-B746-BB42-58C4EC3C8D05}" type="parTrans" cxnId="{8C66C3B4-0626-CC47-9F31-6C7EA9A15BD4}">
      <dgm:prSet/>
      <dgm:spPr/>
      <dgm:t>
        <a:bodyPr/>
        <a:lstStyle/>
        <a:p>
          <a:endParaRPr lang="en-US"/>
        </a:p>
      </dgm:t>
    </dgm:pt>
    <dgm:pt modelId="{82D05FB8-FEB4-8B41-9672-092338F07324}" type="sibTrans" cxnId="{8C66C3B4-0626-CC47-9F31-6C7EA9A15BD4}">
      <dgm:prSet/>
      <dgm:spPr/>
      <dgm:t>
        <a:bodyPr/>
        <a:lstStyle/>
        <a:p>
          <a:endParaRPr lang="en-US"/>
        </a:p>
      </dgm:t>
    </dgm:pt>
    <dgm:pt modelId="{0011C512-2CC7-4846-9A66-068C47B42F4F}">
      <dgm:prSet phldrT="[Text]"/>
      <dgm:spPr/>
      <dgm:t>
        <a:bodyPr/>
        <a:lstStyle/>
        <a:p>
          <a:r>
            <a:rPr lang="en-US" dirty="0"/>
            <a:t>Deans' Council</a:t>
          </a:r>
        </a:p>
      </dgm:t>
    </dgm:pt>
    <dgm:pt modelId="{7DD10730-2413-0D42-8EFB-2B64718D2FE7}" type="parTrans" cxnId="{D5CAF2ED-74DA-3E4A-B8E1-D27D805C24FA}">
      <dgm:prSet/>
      <dgm:spPr/>
      <dgm:t>
        <a:bodyPr/>
        <a:lstStyle/>
        <a:p>
          <a:endParaRPr lang="en-US"/>
        </a:p>
      </dgm:t>
    </dgm:pt>
    <dgm:pt modelId="{70514A5A-6E6E-8741-93BD-803900680214}" type="sibTrans" cxnId="{D5CAF2ED-74DA-3E4A-B8E1-D27D805C24FA}">
      <dgm:prSet/>
      <dgm:spPr/>
      <dgm:t>
        <a:bodyPr/>
        <a:lstStyle/>
        <a:p>
          <a:endParaRPr lang="en-US"/>
        </a:p>
      </dgm:t>
    </dgm:pt>
    <dgm:pt modelId="{4B38EDEB-431D-DE47-A503-9F28C572C806}">
      <dgm:prSet phldrT="[Text]"/>
      <dgm:spPr/>
      <dgm:t>
        <a:bodyPr/>
        <a:lstStyle/>
        <a:p>
          <a:r>
            <a:rPr lang="en-US" dirty="0"/>
            <a:t>Faculty Leadership</a:t>
          </a:r>
        </a:p>
      </dgm:t>
    </dgm:pt>
    <dgm:pt modelId="{6F7B8374-5567-D04E-A886-1F9FE8CF8DEA}" type="parTrans" cxnId="{DEF97D28-321D-5A43-92C1-7F2E8024AE8E}">
      <dgm:prSet/>
      <dgm:spPr/>
      <dgm:t>
        <a:bodyPr/>
        <a:lstStyle/>
        <a:p>
          <a:endParaRPr lang="en-US"/>
        </a:p>
      </dgm:t>
    </dgm:pt>
    <dgm:pt modelId="{3AC5CFBB-A3AA-8D43-A6F4-B24E7512D0FA}" type="sibTrans" cxnId="{DEF97D28-321D-5A43-92C1-7F2E8024AE8E}">
      <dgm:prSet/>
      <dgm:spPr/>
      <dgm:t>
        <a:bodyPr/>
        <a:lstStyle/>
        <a:p>
          <a:endParaRPr lang="en-US"/>
        </a:p>
      </dgm:t>
    </dgm:pt>
    <dgm:pt modelId="{A2FED1F3-E465-2C40-8FC8-8143DBF0B197}">
      <dgm:prSet phldrT="[Text]"/>
      <dgm:spPr/>
      <dgm:t>
        <a:bodyPr/>
        <a:lstStyle/>
        <a:p>
          <a:r>
            <a:rPr lang="en-US" dirty="0"/>
            <a:t>ALL FACULTY (forums, surveys, emails, personal communications)</a:t>
          </a:r>
        </a:p>
      </dgm:t>
    </dgm:pt>
    <dgm:pt modelId="{D26980B3-7025-D043-81A5-04C525901508}" type="parTrans" cxnId="{626D0C9E-EEF7-894D-8298-B9BB5301BFD7}">
      <dgm:prSet/>
      <dgm:spPr/>
      <dgm:t>
        <a:bodyPr/>
        <a:lstStyle/>
        <a:p>
          <a:endParaRPr lang="en-US"/>
        </a:p>
      </dgm:t>
    </dgm:pt>
    <dgm:pt modelId="{F4B145A9-7B55-1C4E-B10A-AE65D4B6FACD}" type="sibTrans" cxnId="{626D0C9E-EEF7-894D-8298-B9BB5301BFD7}">
      <dgm:prSet/>
      <dgm:spPr/>
      <dgm:t>
        <a:bodyPr/>
        <a:lstStyle/>
        <a:p>
          <a:endParaRPr lang="en-US"/>
        </a:p>
      </dgm:t>
    </dgm:pt>
    <dgm:pt modelId="{1D884666-8C61-7A43-85B9-BF7DC13AFB42}">
      <dgm:prSet phldrT="[Text]"/>
      <dgm:spPr/>
      <dgm:t>
        <a:bodyPr/>
        <a:lstStyle/>
        <a:p>
          <a:r>
            <a:rPr lang="en-US" dirty="0"/>
            <a:t>United Faculty</a:t>
          </a:r>
        </a:p>
      </dgm:t>
    </dgm:pt>
    <dgm:pt modelId="{0ECEA167-17BC-8947-AF43-04C9B1E4A92F}" type="parTrans" cxnId="{5BB3105E-CEEF-E941-A560-4E7BA35F9906}">
      <dgm:prSet/>
      <dgm:spPr/>
      <dgm:t>
        <a:bodyPr/>
        <a:lstStyle/>
        <a:p>
          <a:endParaRPr lang="en-US"/>
        </a:p>
      </dgm:t>
    </dgm:pt>
    <dgm:pt modelId="{21553D55-6591-0848-B82C-B5CF5F98285B}" type="sibTrans" cxnId="{5BB3105E-CEEF-E941-A560-4E7BA35F9906}">
      <dgm:prSet/>
      <dgm:spPr/>
      <dgm:t>
        <a:bodyPr/>
        <a:lstStyle/>
        <a:p>
          <a:endParaRPr lang="en-US"/>
        </a:p>
      </dgm:t>
    </dgm:pt>
    <dgm:pt modelId="{68FD7B1E-504D-A04D-A489-65DEC6495E07}">
      <dgm:prSet phldrT="[Text]"/>
      <dgm:spPr/>
      <dgm:t>
        <a:bodyPr/>
        <a:lstStyle/>
        <a:p>
          <a:r>
            <a:rPr lang="en-US" dirty="0"/>
            <a:t>Associate Counsel</a:t>
          </a:r>
        </a:p>
        <a:p>
          <a:endParaRPr lang="en-US" dirty="0"/>
        </a:p>
      </dgm:t>
    </dgm:pt>
    <dgm:pt modelId="{52DFB0E8-24A9-E84C-A039-C901DC2EA161}" type="parTrans" cxnId="{3CE2CD4A-83DB-024E-BDA9-7E751B07DE3C}">
      <dgm:prSet/>
      <dgm:spPr/>
      <dgm:t>
        <a:bodyPr/>
        <a:lstStyle/>
        <a:p>
          <a:endParaRPr lang="en-US"/>
        </a:p>
      </dgm:t>
    </dgm:pt>
    <dgm:pt modelId="{87803AA5-A656-8045-8A48-9166D4C53825}" type="sibTrans" cxnId="{3CE2CD4A-83DB-024E-BDA9-7E751B07DE3C}">
      <dgm:prSet/>
      <dgm:spPr/>
      <dgm:t>
        <a:bodyPr/>
        <a:lstStyle/>
        <a:p>
          <a:endParaRPr lang="en-US"/>
        </a:p>
      </dgm:t>
    </dgm:pt>
    <dgm:pt modelId="{0CA83F0E-4B7C-434F-A9AE-84E7CD393E8F}">
      <dgm:prSet phldrT="[Text]"/>
      <dgm:spPr/>
      <dgm:t>
        <a:bodyPr/>
        <a:lstStyle/>
        <a:p>
          <a:r>
            <a:rPr lang="en-US" dirty="0"/>
            <a:t>Academic Department Heads</a:t>
          </a:r>
        </a:p>
      </dgm:t>
    </dgm:pt>
    <dgm:pt modelId="{75227230-9065-3A44-88AA-724A230AE250}" type="parTrans" cxnId="{7694B581-20EA-014B-AF0D-51380AE31E2A}">
      <dgm:prSet/>
      <dgm:spPr/>
      <dgm:t>
        <a:bodyPr/>
        <a:lstStyle/>
        <a:p>
          <a:endParaRPr lang="en-US"/>
        </a:p>
      </dgm:t>
    </dgm:pt>
    <dgm:pt modelId="{A8B6A137-CC5D-7E44-BFB5-0753055B0DA4}" type="sibTrans" cxnId="{7694B581-20EA-014B-AF0D-51380AE31E2A}">
      <dgm:prSet/>
      <dgm:spPr/>
      <dgm:t>
        <a:bodyPr/>
        <a:lstStyle/>
        <a:p>
          <a:endParaRPr lang="en-US"/>
        </a:p>
      </dgm:t>
    </dgm:pt>
    <dgm:pt modelId="{CACAD95F-4D1F-A641-8564-7EB612010FC6}">
      <dgm:prSet phldrT="[Text]"/>
      <dgm:spPr/>
      <dgm:t>
        <a:bodyPr/>
        <a:lstStyle/>
        <a:p>
          <a:r>
            <a:rPr lang="en-US" dirty="0"/>
            <a:t>Provost</a:t>
          </a:r>
        </a:p>
      </dgm:t>
    </dgm:pt>
    <dgm:pt modelId="{9F351D8A-4927-5643-96DB-0496F6B2793B}" type="parTrans" cxnId="{172357B2-4F64-5544-8AA8-293DCEC90CB5}">
      <dgm:prSet/>
      <dgm:spPr/>
      <dgm:t>
        <a:bodyPr/>
        <a:lstStyle/>
        <a:p>
          <a:endParaRPr lang="en-US"/>
        </a:p>
      </dgm:t>
    </dgm:pt>
    <dgm:pt modelId="{0B17A487-6701-3D4F-9C29-96A49A009FA6}" type="sibTrans" cxnId="{172357B2-4F64-5544-8AA8-293DCEC90CB5}">
      <dgm:prSet/>
      <dgm:spPr/>
      <dgm:t>
        <a:bodyPr/>
        <a:lstStyle/>
        <a:p>
          <a:endParaRPr lang="en-US"/>
        </a:p>
      </dgm:t>
    </dgm:pt>
    <dgm:pt modelId="{93614C60-1B1C-9D45-88E7-8C5CFC82AD2B}">
      <dgm:prSet phldrT="[Text]"/>
      <dgm:spPr/>
      <dgm:t>
        <a:bodyPr/>
        <a:lstStyle/>
        <a:p>
          <a:r>
            <a:rPr lang="en-US" dirty="0"/>
            <a:t>Associate Provost for Faculty</a:t>
          </a:r>
        </a:p>
      </dgm:t>
    </dgm:pt>
    <dgm:pt modelId="{6C5081B2-7FB9-2A45-B15E-27FA47A35161}" type="parTrans" cxnId="{06BCDFE8-53B9-D942-B0EA-C86C9F4F92F6}">
      <dgm:prSet/>
      <dgm:spPr/>
      <dgm:t>
        <a:bodyPr/>
        <a:lstStyle/>
        <a:p>
          <a:endParaRPr lang="en-US"/>
        </a:p>
      </dgm:t>
    </dgm:pt>
    <dgm:pt modelId="{72B97CBE-AA74-F44B-BC73-C1C506E62DE7}" type="sibTrans" cxnId="{06BCDFE8-53B9-D942-B0EA-C86C9F4F92F6}">
      <dgm:prSet/>
      <dgm:spPr/>
      <dgm:t>
        <a:bodyPr/>
        <a:lstStyle/>
        <a:p>
          <a:endParaRPr lang="en-US"/>
        </a:p>
      </dgm:t>
    </dgm:pt>
    <dgm:pt modelId="{ECE204F0-0999-7C4E-8E6E-9C030739E490}" type="pres">
      <dgm:prSet presAssocID="{8537A3B0-2763-8C47-A2F5-EAA02A439347}" presName="cycle" presStyleCnt="0">
        <dgm:presLayoutVars>
          <dgm:dir/>
          <dgm:resizeHandles val="exact"/>
        </dgm:presLayoutVars>
      </dgm:prSet>
      <dgm:spPr/>
    </dgm:pt>
    <dgm:pt modelId="{90B70AFB-2EA0-6147-818B-3A55BD6CA3A6}" type="pres">
      <dgm:prSet presAssocID="{F8A7E3FD-8B5E-684B-BC0C-60965E934ADD}" presName="node" presStyleLbl="node1" presStyleIdx="0" presStyleCnt="10">
        <dgm:presLayoutVars>
          <dgm:bulletEnabled val="1"/>
        </dgm:presLayoutVars>
      </dgm:prSet>
      <dgm:spPr/>
    </dgm:pt>
    <dgm:pt modelId="{A196BADB-A8E2-534C-8B86-939C4EC4F345}" type="pres">
      <dgm:prSet presAssocID="{9D79341C-9042-7A46-AB36-0A5726792299}" presName="sibTrans" presStyleLbl="sibTrans2D1" presStyleIdx="0" presStyleCnt="10"/>
      <dgm:spPr/>
    </dgm:pt>
    <dgm:pt modelId="{609354BB-64C8-5C42-8680-68E5637650C6}" type="pres">
      <dgm:prSet presAssocID="{9D79341C-9042-7A46-AB36-0A5726792299}" presName="connectorText" presStyleLbl="sibTrans2D1" presStyleIdx="0" presStyleCnt="10"/>
      <dgm:spPr/>
    </dgm:pt>
    <dgm:pt modelId="{F987C494-9086-F040-84E4-989F3B2BC698}" type="pres">
      <dgm:prSet presAssocID="{7DF38081-2CD6-1240-83A4-33E178E6674D}" presName="node" presStyleLbl="node1" presStyleIdx="1" presStyleCnt="10">
        <dgm:presLayoutVars>
          <dgm:bulletEnabled val="1"/>
        </dgm:presLayoutVars>
      </dgm:prSet>
      <dgm:spPr/>
    </dgm:pt>
    <dgm:pt modelId="{D72AABB0-C7D6-FA40-9FF9-33D407920395}" type="pres">
      <dgm:prSet presAssocID="{82D05FB8-FEB4-8B41-9672-092338F07324}" presName="sibTrans" presStyleLbl="sibTrans2D1" presStyleIdx="1" presStyleCnt="10"/>
      <dgm:spPr/>
    </dgm:pt>
    <dgm:pt modelId="{F06BA5E3-B83A-6946-B372-3FEA496268C5}" type="pres">
      <dgm:prSet presAssocID="{82D05FB8-FEB4-8B41-9672-092338F07324}" presName="connectorText" presStyleLbl="sibTrans2D1" presStyleIdx="1" presStyleCnt="10"/>
      <dgm:spPr/>
    </dgm:pt>
    <dgm:pt modelId="{0EABFB2C-A3DE-E14A-89AC-DE2CA704B9AB}" type="pres">
      <dgm:prSet presAssocID="{0011C512-2CC7-4846-9A66-068C47B42F4F}" presName="node" presStyleLbl="node1" presStyleIdx="2" presStyleCnt="10">
        <dgm:presLayoutVars>
          <dgm:bulletEnabled val="1"/>
        </dgm:presLayoutVars>
      </dgm:prSet>
      <dgm:spPr/>
    </dgm:pt>
    <dgm:pt modelId="{66EEA1A1-2C76-3F42-88BB-01CBE3F25795}" type="pres">
      <dgm:prSet presAssocID="{70514A5A-6E6E-8741-93BD-803900680214}" presName="sibTrans" presStyleLbl="sibTrans2D1" presStyleIdx="2" presStyleCnt="10"/>
      <dgm:spPr/>
    </dgm:pt>
    <dgm:pt modelId="{C776FFB4-0E10-5144-BB93-574257A7E711}" type="pres">
      <dgm:prSet presAssocID="{70514A5A-6E6E-8741-93BD-803900680214}" presName="connectorText" presStyleLbl="sibTrans2D1" presStyleIdx="2" presStyleCnt="10"/>
      <dgm:spPr/>
    </dgm:pt>
    <dgm:pt modelId="{F264F0ED-C9A5-2349-AA36-43190CEE97BA}" type="pres">
      <dgm:prSet presAssocID="{4B38EDEB-431D-DE47-A503-9F28C572C806}" presName="node" presStyleLbl="node1" presStyleIdx="3" presStyleCnt="10">
        <dgm:presLayoutVars>
          <dgm:bulletEnabled val="1"/>
        </dgm:presLayoutVars>
      </dgm:prSet>
      <dgm:spPr/>
    </dgm:pt>
    <dgm:pt modelId="{61A83CE7-F88F-AB45-8FEA-AAC497CDD5AF}" type="pres">
      <dgm:prSet presAssocID="{3AC5CFBB-A3AA-8D43-A6F4-B24E7512D0FA}" presName="sibTrans" presStyleLbl="sibTrans2D1" presStyleIdx="3" presStyleCnt="10"/>
      <dgm:spPr/>
    </dgm:pt>
    <dgm:pt modelId="{9DDC05C6-1FE4-E34F-B75F-E778972C33DE}" type="pres">
      <dgm:prSet presAssocID="{3AC5CFBB-A3AA-8D43-A6F4-B24E7512D0FA}" presName="connectorText" presStyleLbl="sibTrans2D1" presStyleIdx="3" presStyleCnt="10"/>
      <dgm:spPr/>
    </dgm:pt>
    <dgm:pt modelId="{BAD75CFE-C550-5347-BDF3-6EB1C6F31548}" type="pres">
      <dgm:prSet presAssocID="{A2FED1F3-E465-2C40-8FC8-8143DBF0B197}" presName="node" presStyleLbl="node1" presStyleIdx="4" presStyleCnt="10">
        <dgm:presLayoutVars>
          <dgm:bulletEnabled val="1"/>
        </dgm:presLayoutVars>
      </dgm:prSet>
      <dgm:spPr/>
    </dgm:pt>
    <dgm:pt modelId="{5A66FC76-0F03-7342-A2B2-EA598E20D2F1}" type="pres">
      <dgm:prSet presAssocID="{F4B145A9-7B55-1C4E-B10A-AE65D4B6FACD}" presName="sibTrans" presStyleLbl="sibTrans2D1" presStyleIdx="4" presStyleCnt="10"/>
      <dgm:spPr/>
    </dgm:pt>
    <dgm:pt modelId="{BD881D32-C9E2-0442-BC9D-AE7847B82386}" type="pres">
      <dgm:prSet presAssocID="{F4B145A9-7B55-1C4E-B10A-AE65D4B6FACD}" presName="connectorText" presStyleLbl="sibTrans2D1" presStyleIdx="4" presStyleCnt="10"/>
      <dgm:spPr/>
    </dgm:pt>
    <dgm:pt modelId="{752508AD-5628-274C-95B4-606381606777}" type="pres">
      <dgm:prSet presAssocID="{1D884666-8C61-7A43-85B9-BF7DC13AFB42}" presName="node" presStyleLbl="node1" presStyleIdx="5" presStyleCnt="10">
        <dgm:presLayoutVars>
          <dgm:bulletEnabled val="1"/>
        </dgm:presLayoutVars>
      </dgm:prSet>
      <dgm:spPr/>
    </dgm:pt>
    <dgm:pt modelId="{6DA6968F-24C5-1E47-BC79-5AE270086691}" type="pres">
      <dgm:prSet presAssocID="{21553D55-6591-0848-B82C-B5CF5F98285B}" presName="sibTrans" presStyleLbl="sibTrans2D1" presStyleIdx="5" presStyleCnt="10"/>
      <dgm:spPr/>
    </dgm:pt>
    <dgm:pt modelId="{18527732-51C4-7742-A657-DE5C0A3FA295}" type="pres">
      <dgm:prSet presAssocID="{21553D55-6591-0848-B82C-B5CF5F98285B}" presName="connectorText" presStyleLbl="sibTrans2D1" presStyleIdx="5" presStyleCnt="10"/>
      <dgm:spPr/>
    </dgm:pt>
    <dgm:pt modelId="{02060295-9402-C242-BE41-9CDF9ECFF64E}" type="pres">
      <dgm:prSet presAssocID="{68FD7B1E-504D-A04D-A489-65DEC6495E07}" presName="node" presStyleLbl="node1" presStyleIdx="6" presStyleCnt="10">
        <dgm:presLayoutVars>
          <dgm:bulletEnabled val="1"/>
        </dgm:presLayoutVars>
      </dgm:prSet>
      <dgm:spPr/>
    </dgm:pt>
    <dgm:pt modelId="{990710D3-A377-964D-9D39-8AEBBAF3488B}" type="pres">
      <dgm:prSet presAssocID="{87803AA5-A656-8045-8A48-9166D4C53825}" presName="sibTrans" presStyleLbl="sibTrans2D1" presStyleIdx="6" presStyleCnt="10"/>
      <dgm:spPr/>
    </dgm:pt>
    <dgm:pt modelId="{C5C3054C-0132-1D44-9904-BA0BA62030F4}" type="pres">
      <dgm:prSet presAssocID="{87803AA5-A656-8045-8A48-9166D4C53825}" presName="connectorText" presStyleLbl="sibTrans2D1" presStyleIdx="6" presStyleCnt="10"/>
      <dgm:spPr/>
    </dgm:pt>
    <dgm:pt modelId="{ACB43E71-F254-864D-811A-9EF785679B02}" type="pres">
      <dgm:prSet presAssocID="{0CA83F0E-4B7C-434F-A9AE-84E7CD393E8F}" presName="node" presStyleLbl="node1" presStyleIdx="7" presStyleCnt="10" custRadScaleRad="103798" custRadScaleInc="7276">
        <dgm:presLayoutVars>
          <dgm:bulletEnabled val="1"/>
        </dgm:presLayoutVars>
      </dgm:prSet>
      <dgm:spPr/>
    </dgm:pt>
    <dgm:pt modelId="{4AA61E6B-B66F-FF4A-BCCD-635D73CCFCC1}" type="pres">
      <dgm:prSet presAssocID="{A8B6A137-CC5D-7E44-BFB5-0753055B0DA4}" presName="sibTrans" presStyleLbl="sibTrans2D1" presStyleIdx="7" presStyleCnt="10"/>
      <dgm:spPr/>
    </dgm:pt>
    <dgm:pt modelId="{1E5BEF84-BE69-DE49-8656-1DE442127F8F}" type="pres">
      <dgm:prSet presAssocID="{A8B6A137-CC5D-7E44-BFB5-0753055B0DA4}" presName="connectorText" presStyleLbl="sibTrans2D1" presStyleIdx="7" presStyleCnt="10"/>
      <dgm:spPr/>
    </dgm:pt>
    <dgm:pt modelId="{0E1CF5CC-2FFC-3F48-AFCD-CF4388C63233}" type="pres">
      <dgm:prSet presAssocID="{CACAD95F-4D1F-A641-8564-7EB612010FC6}" presName="node" presStyleLbl="node1" presStyleIdx="8" presStyleCnt="10">
        <dgm:presLayoutVars>
          <dgm:bulletEnabled val="1"/>
        </dgm:presLayoutVars>
      </dgm:prSet>
      <dgm:spPr/>
    </dgm:pt>
    <dgm:pt modelId="{70014F79-64BA-5F4E-83BB-4D4DB2EDE88F}" type="pres">
      <dgm:prSet presAssocID="{0B17A487-6701-3D4F-9C29-96A49A009FA6}" presName="sibTrans" presStyleLbl="sibTrans2D1" presStyleIdx="8" presStyleCnt="10"/>
      <dgm:spPr/>
    </dgm:pt>
    <dgm:pt modelId="{58A89A69-D357-5544-ABE3-7D7420D05870}" type="pres">
      <dgm:prSet presAssocID="{0B17A487-6701-3D4F-9C29-96A49A009FA6}" presName="connectorText" presStyleLbl="sibTrans2D1" presStyleIdx="8" presStyleCnt="10"/>
      <dgm:spPr/>
    </dgm:pt>
    <dgm:pt modelId="{F280BF25-A58C-CE44-B3B9-B99C42976E70}" type="pres">
      <dgm:prSet presAssocID="{93614C60-1B1C-9D45-88E7-8C5CFC82AD2B}" presName="node" presStyleLbl="node1" presStyleIdx="9" presStyleCnt="10">
        <dgm:presLayoutVars>
          <dgm:bulletEnabled val="1"/>
        </dgm:presLayoutVars>
      </dgm:prSet>
      <dgm:spPr/>
    </dgm:pt>
    <dgm:pt modelId="{3A0B0B7E-91A3-BD42-907E-D7431DC7406D}" type="pres">
      <dgm:prSet presAssocID="{72B97CBE-AA74-F44B-BC73-C1C506E62DE7}" presName="sibTrans" presStyleLbl="sibTrans2D1" presStyleIdx="9" presStyleCnt="10"/>
      <dgm:spPr/>
    </dgm:pt>
    <dgm:pt modelId="{E28CE80F-A586-9D4E-81FA-FBAB8F2032C6}" type="pres">
      <dgm:prSet presAssocID="{72B97CBE-AA74-F44B-BC73-C1C506E62DE7}" presName="connectorText" presStyleLbl="sibTrans2D1" presStyleIdx="9" presStyleCnt="10"/>
      <dgm:spPr/>
    </dgm:pt>
  </dgm:ptLst>
  <dgm:cxnLst>
    <dgm:cxn modelId="{ED9DD201-4D55-CE4C-A580-F5DAA850898C}" type="presOf" srcId="{21553D55-6591-0848-B82C-B5CF5F98285B}" destId="{18527732-51C4-7742-A657-DE5C0A3FA295}" srcOrd="1" destOrd="0" presId="urn:microsoft.com/office/officeart/2005/8/layout/cycle2"/>
    <dgm:cxn modelId="{2C72BD07-58A7-E64A-8826-3C786A94AF1A}" type="presOf" srcId="{9D79341C-9042-7A46-AB36-0A5726792299}" destId="{A196BADB-A8E2-534C-8B86-939C4EC4F345}" srcOrd="0" destOrd="0" presId="urn:microsoft.com/office/officeart/2005/8/layout/cycle2"/>
    <dgm:cxn modelId="{673AAC0F-ED60-524F-8BEB-23AFCB5EEC37}" type="presOf" srcId="{0CA83F0E-4B7C-434F-A9AE-84E7CD393E8F}" destId="{ACB43E71-F254-864D-811A-9EF785679B02}" srcOrd="0" destOrd="0" presId="urn:microsoft.com/office/officeart/2005/8/layout/cycle2"/>
    <dgm:cxn modelId="{E25E3416-4413-0B40-AEDF-E580B2A56F8F}" type="presOf" srcId="{8537A3B0-2763-8C47-A2F5-EAA02A439347}" destId="{ECE204F0-0999-7C4E-8E6E-9C030739E490}" srcOrd="0" destOrd="0" presId="urn:microsoft.com/office/officeart/2005/8/layout/cycle2"/>
    <dgm:cxn modelId="{3C6DF716-3DBE-3945-A8B5-3669F682F064}" type="presOf" srcId="{0011C512-2CC7-4846-9A66-068C47B42F4F}" destId="{0EABFB2C-A3DE-E14A-89AC-DE2CA704B9AB}" srcOrd="0" destOrd="0" presId="urn:microsoft.com/office/officeart/2005/8/layout/cycle2"/>
    <dgm:cxn modelId="{9D70EA1C-5BED-D44A-B0D7-04364795AC85}" type="presOf" srcId="{68FD7B1E-504D-A04D-A489-65DEC6495E07}" destId="{02060295-9402-C242-BE41-9CDF9ECFF64E}" srcOrd="0" destOrd="0" presId="urn:microsoft.com/office/officeart/2005/8/layout/cycle2"/>
    <dgm:cxn modelId="{DEF97D28-321D-5A43-92C1-7F2E8024AE8E}" srcId="{8537A3B0-2763-8C47-A2F5-EAA02A439347}" destId="{4B38EDEB-431D-DE47-A503-9F28C572C806}" srcOrd="3" destOrd="0" parTransId="{6F7B8374-5567-D04E-A886-1F9FE8CF8DEA}" sibTransId="{3AC5CFBB-A3AA-8D43-A6F4-B24E7512D0FA}"/>
    <dgm:cxn modelId="{666D1D2C-31FB-2846-A924-CF01A5180960}" type="presOf" srcId="{CACAD95F-4D1F-A641-8564-7EB612010FC6}" destId="{0E1CF5CC-2FFC-3F48-AFCD-CF4388C63233}" srcOrd="0" destOrd="0" presId="urn:microsoft.com/office/officeart/2005/8/layout/cycle2"/>
    <dgm:cxn modelId="{5C64452D-855E-2F42-A510-761FA0E2069B}" type="presOf" srcId="{72B97CBE-AA74-F44B-BC73-C1C506E62DE7}" destId="{3A0B0B7E-91A3-BD42-907E-D7431DC7406D}" srcOrd="0" destOrd="0" presId="urn:microsoft.com/office/officeart/2005/8/layout/cycle2"/>
    <dgm:cxn modelId="{CE5C833E-B53E-CC4F-A197-8FF132D01107}" type="presOf" srcId="{A8B6A137-CC5D-7E44-BFB5-0753055B0DA4}" destId="{4AA61E6B-B66F-FF4A-BCCD-635D73CCFCC1}" srcOrd="0" destOrd="0" presId="urn:microsoft.com/office/officeart/2005/8/layout/cycle2"/>
    <dgm:cxn modelId="{3CE2CD4A-83DB-024E-BDA9-7E751B07DE3C}" srcId="{8537A3B0-2763-8C47-A2F5-EAA02A439347}" destId="{68FD7B1E-504D-A04D-A489-65DEC6495E07}" srcOrd="6" destOrd="0" parTransId="{52DFB0E8-24A9-E84C-A039-C901DC2EA161}" sibTransId="{87803AA5-A656-8045-8A48-9166D4C53825}"/>
    <dgm:cxn modelId="{8FD99256-FDC9-2D41-85F9-8409E744EE44}" type="presOf" srcId="{87803AA5-A656-8045-8A48-9166D4C53825}" destId="{990710D3-A377-964D-9D39-8AEBBAF3488B}" srcOrd="0" destOrd="0" presId="urn:microsoft.com/office/officeart/2005/8/layout/cycle2"/>
    <dgm:cxn modelId="{5BB3105E-CEEF-E941-A560-4E7BA35F9906}" srcId="{8537A3B0-2763-8C47-A2F5-EAA02A439347}" destId="{1D884666-8C61-7A43-85B9-BF7DC13AFB42}" srcOrd="5" destOrd="0" parTransId="{0ECEA167-17BC-8947-AF43-04C9B1E4A92F}" sibTransId="{21553D55-6591-0848-B82C-B5CF5F98285B}"/>
    <dgm:cxn modelId="{6D11DC6B-78F7-944D-B801-DEF5E1B040A9}" type="presOf" srcId="{70514A5A-6E6E-8741-93BD-803900680214}" destId="{66EEA1A1-2C76-3F42-88BB-01CBE3F25795}" srcOrd="0" destOrd="0" presId="urn:microsoft.com/office/officeart/2005/8/layout/cycle2"/>
    <dgm:cxn modelId="{B572306E-618C-6041-A8AC-84406485F39A}" type="presOf" srcId="{70514A5A-6E6E-8741-93BD-803900680214}" destId="{C776FFB4-0E10-5144-BB93-574257A7E711}" srcOrd="1" destOrd="0" presId="urn:microsoft.com/office/officeart/2005/8/layout/cycle2"/>
    <dgm:cxn modelId="{DCA8E97B-6692-B842-8E69-E611C549617B}" type="presOf" srcId="{1D884666-8C61-7A43-85B9-BF7DC13AFB42}" destId="{752508AD-5628-274C-95B4-606381606777}" srcOrd="0" destOrd="0" presId="urn:microsoft.com/office/officeart/2005/8/layout/cycle2"/>
    <dgm:cxn modelId="{A7FC1B7F-BE1D-8444-9ECC-5321F86974CC}" type="presOf" srcId="{A2FED1F3-E465-2C40-8FC8-8143DBF0B197}" destId="{BAD75CFE-C550-5347-BDF3-6EB1C6F31548}" srcOrd="0" destOrd="0" presId="urn:microsoft.com/office/officeart/2005/8/layout/cycle2"/>
    <dgm:cxn modelId="{7694B581-20EA-014B-AF0D-51380AE31E2A}" srcId="{8537A3B0-2763-8C47-A2F5-EAA02A439347}" destId="{0CA83F0E-4B7C-434F-A9AE-84E7CD393E8F}" srcOrd="7" destOrd="0" parTransId="{75227230-9065-3A44-88AA-724A230AE250}" sibTransId="{A8B6A137-CC5D-7E44-BFB5-0753055B0DA4}"/>
    <dgm:cxn modelId="{E0E6B684-9F09-8440-921E-126A3374D52A}" type="presOf" srcId="{3AC5CFBB-A3AA-8D43-A6F4-B24E7512D0FA}" destId="{61A83CE7-F88F-AB45-8FEA-AAC497CDD5AF}" srcOrd="0" destOrd="0" presId="urn:microsoft.com/office/officeart/2005/8/layout/cycle2"/>
    <dgm:cxn modelId="{5607C18E-A779-1B4E-8D96-9FA23046935E}" type="presOf" srcId="{F8A7E3FD-8B5E-684B-BC0C-60965E934ADD}" destId="{90B70AFB-2EA0-6147-818B-3A55BD6CA3A6}" srcOrd="0" destOrd="0" presId="urn:microsoft.com/office/officeart/2005/8/layout/cycle2"/>
    <dgm:cxn modelId="{88670291-AA97-864F-AEB4-CF1A14FA8EBE}" type="presOf" srcId="{3AC5CFBB-A3AA-8D43-A6F4-B24E7512D0FA}" destId="{9DDC05C6-1FE4-E34F-B75F-E778972C33DE}" srcOrd="1" destOrd="0" presId="urn:microsoft.com/office/officeart/2005/8/layout/cycle2"/>
    <dgm:cxn modelId="{808A0F97-3867-FF45-89A2-9F5668E8AA17}" type="presOf" srcId="{82D05FB8-FEB4-8B41-9672-092338F07324}" destId="{D72AABB0-C7D6-FA40-9FF9-33D407920395}" srcOrd="0" destOrd="0" presId="urn:microsoft.com/office/officeart/2005/8/layout/cycle2"/>
    <dgm:cxn modelId="{46A3599B-E2D3-FA46-B49C-B5E4DA3A38AB}" type="presOf" srcId="{A8B6A137-CC5D-7E44-BFB5-0753055B0DA4}" destId="{1E5BEF84-BE69-DE49-8656-1DE442127F8F}" srcOrd="1" destOrd="0" presId="urn:microsoft.com/office/officeart/2005/8/layout/cycle2"/>
    <dgm:cxn modelId="{626D0C9E-EEF7-894D-8298-B9BB5301BFD7}" srcId="{8537A3B0-2763-8C47-A2F5-EAA02A439347}" destId="{A2FED1F3-E465-2C40-8FC8-8143DBF0B197}" srcOrd="4" destOrd="0" parTransId="{D26980B3-7025-D043-81A5-04C525901508}" sibTransId="{F4B145A9-7B55-1C4E-B10A-AE65D4B6FACD}"/>
    <dgm:cxn modelId="{054144A5-F3B8-6A4E-BD0B-851AA7CA8F21}" type="presOf" srcId="{9D79341C-9042-7A46-AB36-0A5726792299}" destId="{609354BB-64C8-5C42-8680-68E5637650C6}" srcOrd="1" destOrd="0" presId="urn:microsoft.com/office/officeart/2005/8/layout/cycle2"/>
    <dgm:cxn modelId="{172357B2-4F64-5544-8AA8-293DCEC90CB5}" srcId="{8537A3B0-2763-8C47-A2F5-EAA02A439347}" destId="{CACAD95F-4D1F-A641-8564-7EB612010FC6}" srcOrd="8" destOrd="0" parTransId="{9F351D8A-4927-5643-96DB-0496F6B2793B}" sibTransId="{0B17A487-6701-3D4F-9C29-96A49A009FA6}"/>
    <dgm:cxn modelId="{8C66C3B4-0626-CC47-9F31-6C7EA9A15BD4}" srcId="{8537A3B0-2763-8C47-A2F5-EAA02A439347}" destId="{7DF38081-2CD6-1240-83A4-33E178E6674D}" srcOrd="1" destOrd="0" parTransId="{DE95F1DB-076B-B746-BB42-58C4EC3C8D05}" sibTransId="{82D05FB8-FEB4-8B41-9672-092338F07324}"/>
    <dgm:cxn modelId="{A5B07FB5-B5FC-9A46-ACF1-8EB67C8F0E42}" type="presOf" srcId="{0B17A487-6701-3D4F-9C29-96A49A009FA6}" destId="{58A89A69-D357-5544-ABE3-7D7420D05870}" srcOrd="1" destOrd="0" presId="urn:microsoft.com/office/officeart/2005/8/layout/cycle2"/>
    <dgm:cxn modelId="{4331D4B9-C6FE-0447-9E6E-DC12629FF182}" type="presOf" srcId="{F4B145A9-7B55-1C4E-B10A-AE65D4B6FACD}" destId="{BD881D32-C9E2-0442-BC9D-AE7847B82386}" srcOrd="1" destOrd="0" presId="urn:microsoft.com/office/officeart/2005/8/layout/cycle2"/>
    <dgm:cxn modelId="{8AE8CCC9-20E9-6043-80FB-92B9157B1EAA}" type="presOf" srcId="{4B38EDEB-431D-DE47-A503-9F28C572C806}" destId="{F264F0ED-C9A5-2349-AA36-43190CEE97BA}" srcOrd="0" destOrd="0" presId="urn:microsoft.com/office/officeart/2005/8/layout/cycle2"/>
    <dgm:cxn modelId="{6C1FD5CB-660F-BF4A-86B3-1876DD0F641D}" type="presOf" srcId="{82D05FB8-FEB4-8B41-9672-092338F07324}" destId="{F06BA5E3-B83A-6946-B372-3FEA496268C5}" srcOrd="1" destOrd="0" presId="urn:microsoft.com/office/officeart/2005/8/layout/cycle2"/>
    <dgm:cxn modelId="{667C9FD8-0B63-E645-945B-172E089133FB}" type="presOf" srcId="{F4B145A9-7B55-1C4E-B10A-AE65D4B6FACD}" destId="{5A66FC76-0F03-7342-A2B2-EA598E20D2F1}" srcOrd="0" destOrd="0" presId="urn:microsoft.com/office/officeart/2005/8/layout/cycle2"/>
    <dgm:cxn modelId="{9E183AE1-7926-D444-BAD7-18993D620B8A}" type="presOf" srcId="{21553D55-6591-0848-B82C-B5CF5F98285B}" destId="{6DA6968F-24C5-1E47-BC79-5AE270086691}" srcOrd="0" destOrd="0" presId="urn:microsoft.com/office/officeart/2005/8/layout/cycle2"/>
    <dgm:cxn modelId="{0CA304E6-B6FE-194C-B4A1-2593164A2679}" srcId="{8537A3B0-2763-8C47-A2F5-EAA02A439347}" destId="{F8A7E3FD-8B5E-684B-BC0C-60965E934ADD}" srcOrd="0" destOrd="0" parTransId="{FF420731-F6F5-F942-B271-263DECE6FB65}" sibTransId="{9D79341C-9042-7A46-AB36-0A5726792299}"/>
    <dgm:cxn modelId="{A35649E8-7F69-F643-A5F9-5C006421D96F}" type="presOf" srcId="{0B17A487-6701-3D4F-9C29-96A49A009FA6}" destId="{70014F79-64BA-5F4E-83BB-4D4DB2EDE88F}" srcOrd="0" destOrd="0" presId="urn:microsoft.com/office/officeart/2005/8/layout/cycle2"/>
    <dgm:cxn modelId="{87347BE8-5BFD-3B4B-9294-953AEE18A03A}" type="presOf" srcId="{87803AA5-A656-8045-8A48-9166D4C53825}" destId="{C5C3054C-0132-1D44-9904-BA0BA62030F4}" srcOrd="1" destOrd="0" presId="urn:microsoft.com/office/officeart/2005/8/layout/cycle2"/>
    <dgm:cxn modelId="{06BCDFE8-53B9-D942-B0EA-C86C9F4F92F6}" srcId="{8537A3B0-2763-8C47-A2F5-EAA02A439347}" destId="{93614C60-1B1C-9D45-88E7-8C5CFC82AD2B}" srcOrd="9" destOrd="0" parTransId="{6C5081B2-7FB9-2A45-B15E-27FA47A35161}" sibTransId="{72B97CBE-AA74-F44B-BC73-C1C506E62DE7}"/>
    <dgm:cxn modelId="{02E8CEE9-7D0F-9847-8F19-5125DA683A5B}" type="presOf" srcId="{7DF38081-2CD6-1240-83A4-33E178E6674D}" destId="{F987C494-9086-F040-84E4-989F3B2BC698}" srcOrd="0" destOrd="0" presId="urn:microsoft.com/office/officeart/2005/8/layout/cycle2"/>
    <dgm:cxn modelId="{D5CAF2ED-74DA-3E4A-B8E1-D27D805C24FA}" srcId="{8537A3B0-2763-8C47-A2F5-EAA02A439347}" destId="{0011C512-2CC7-4846-9A66-068C47B42F4F}" srcOrd="2" destOrd="0" parTransId="{7DD10730-2413-0D42-8EFB-2B64718D2FE7}" sibTransId="{70514A5A-6E6E-8741-93BD-803900680214}"/>
    <dgm:cxn modelId="{397B2CF8-CC73-2349-BAE5-FE30D421EFD1}" type="presOf" srcId="{72B97CBE-AA74-F44B-BC73-C1C506E62DE7}" destId="{E28CE80F-A586-9D4E-81FA-FBAB8F2032C6}" srcOrd="1" destOrd="0" presId="urn:microsoft.com/office/officeart/2005/8/layout/cycle2"/>
    <dgm:cxn modelId="{F1EC93FB-3872-624A-8670-8A7186685A21}" type="presOf" srcId="{93614C60-1B1C-9D45-88E7-8C5CFC82AD2B}" destId="{F280BF25-A58C-CE44-B3B9-B99C42976E70}" srcOrd="0" destOrd="0" presId="urn:microsoft.com/office/officeart/2005/8/layout/cycle2"/>
    <dgm:cxn modelId="{EE16C04B-A4B5-1247-927E-BEF53900CAF9}" type="presParOf" srcId="{ECE204F0-0999-7C4E-8E6E-9C030739E490}" destId="{90B70AFB-2EA0-6147-818B-3A55BD6CA3A6}" srcOrd="0" destOrd="0" presId="urn:microsoft.com/office/officeart/2005/8/layout/cycle2"/>
    <dgm:cxn modelId="{F84CA9CA-BA11-9944-97E6-8944EFD8C1D9}" type="presParOf" srcId="{ECE204F0-0999-7C4E-8E6E-9C030739E490}" destId="{A196BADB-A8E2-534C-8B86-939C4EC4F345}" srcOrd="1" destOrd="0" presId="urn:microsoft.com/office/officeart/2005/8/layout/cycle2"/>
    <dgm:cxn modelId="{7AA25C0F-1643-A142-B067-68921CA9D8E6}" type="presParOf" srcId="{A196BADB-A8E2-534C-8B86-939C4EC4F345}" destId="{609354BB-64C8-5C42-8680-68E5637650C6}" srcOrd="0" destOrd="0" presId="urn:microsoft.com/office/officeart/2005/8/layout/cycle2"/>
    <dgm:cxn modelId="{052D2F0D-1EC6-7240-9597-FCCC69FBB96D}" type="presParOf" srcId="{ECE204F0-0999-7C4E-8E6E-9C030739E490}" destId="{F987C494-9086-F040-84E4-989F3B2BC698}" srcOrd="2" destOrd="0" presId="urn:microsoft.com/office/officeart/2005/8/layout/cycle2"/>
    <dgm:cxn modelId="{71BE231A-6C86-2649-B29A-8D9839D815B4}" type="presParOf" srcId="{ECE204F0-0999-7C4E-8E6E-9C030739E490}" destId="{D72AABB0-C7D6-FA40-9FF9-33D407920395}" srcOrd="3" destOrd="0" presId="urn:microsoft.com/office/officeart/2005/8/layout/cycle2"/>
    <dgm:cxn modelId="{A13D897B-7C1B-0345-B6CB-B7DCB9AFB9E2}" type="presParOf" srcId="{D72AABB0-C7D6-FA40-9FF9-33D407920395}" destId="{F06BA5E3-B83A-6946-B372-3FEA496268C5}" srcOrd="0" destOrd="0" presId="urn:microsoft.com/office/officeart/2005/8/layout/cycle2"/>
    <dgm:cxn modelId="{F4B4553E-D515-B743-A581-AA858B760954}" type="presParOf" srcId="{ECE204F0-0999-7C4E-8E6E-9C030739E490}" destId="{0EABFB2C-A3DE-E14A-89AC-DE2CA704B9AB}" srcOrd="4" destOrd="0" presId="urn:microsoft.com/office/officeart/2005/8/layout/cycle2"/>
    <dgm:cxn modelId="{BA30A9C2-5FB2-9347-9059-F078EB14EFA4}" type="presParOf" srcId="{ECE204F0-0999-7C4E-8E6E-9C030739E490}" destId="{66EEA1A1-2C76-3F42-88BB-01CBE3F25795}" srcOrd="5" destOrd="0" presId="urn:microsoft.com/office/officeart/2005/8/layout/cycle2"/>
    <dgm:cxn modelId="{43644317-69D2-AD46-A106-51A5989F20D2}" type="presParOf" srcId="{66EEA1A1-2C76-3F42-88BB-01CBE3F25795}" destId="{C776FFB4-0E10-5144-BB93-574257A7E711}" srcOrd="0" destOrd="0" presId="urn:microsoft.com/office/officeart/2005/8/layout/cycle2"/>
    <dgm:cxn modelId="{0D416967-1A53-BC48-98B9-B8D2812FB647}" type="presParOf" srcId="{ECE204F0-0999-7C4E-8E6E-9C030739E490}" destId="{F264F0ED-C9A5-2349-AA36-43190CEE97BA}" srcOrd="6" destOrd="0" presId="urn:microsoft.com/office/officeart/2005/8/layout/cycle2"/>
    <dgm:cxn modelId="{6A2B7BBC-CA42-C947-8892-43252B6A5D9B}" type="presParOf" srcId="{ECE204F0-0999-7C4E-8E6E-9C030739E490}" destId="{61A83CE7-F88F-AB45-8FEA-AAC497CDD5AF}" srcOrd="7" destOrd="0" presId="urn:microsoft.com/office/officeart/2005/8/layout/cycle2"/>
    <dgm:cxn modelId="{34E6A70E-5701-574D-BF79-12B71F50A40F}" type="presParOf" srcId="{61A83CE7-F88F-AB45-8FEA-AAC497CDD5AF}" destId="{9DDC05C6-1FE4-E34F-B75F-E778972C33DE}" srcOrd="0" destOrd="0" presId="urn:microsoft.com/office/officeart/2005/8/layout/cycle2"/>
    <dgm:cxn modelId="{589BBEFF-355F-6544-8E90-CA93E7150338}" type="presParOf" srcId="{ECE204F0-0999-7C4E-8E6E-9C030739E490}" destId="{BAD75CFE-C550-5347-BDF3-6EB1C6F31548}" srcOrd="8" destOrd="0" presId="urn:microsoft.com/office/officeart/2005/8/layout/cycle2"/>
    <dgm:cxn modelId="{6B07D21A-8D30-CF4A-88DC-A117B2AD95EA}" type="presParOf" srcId="{ECE204F0-0999-7C4E-8E6E-9C030739E490}" destId="{5A66FC76-0F03-7342-A2B2-EA598E20D2F1}" srcOrd="9" destOrd="0" presId="urn:microsoft.com/office/officeart/2005/8/layout/cycle2"/>
    <dgm:cxn modelId="{7E837119-91A7-334E-9BA3-F88C968485CE}" type="presParOf" srcId="{5A66FC76-0F03-7342-A2B2-EA598E20D2F1}" destId="{BD881D32-C9E2-0442-BC9D-AE7847B82386}" srcOrd="0" destOrd="0" presId="urn:microsoft.com/office/officeart/2005/8/layout/cycle2"/>
    <dgm:cxn modelId="{34639141-F309-FC40-9705-981E4E667978}" type="presParOf" srcId="{ECE204F0-0999-7C4E-8E6E-9C030739E490}" destId="{752508AD-5628-274C-95B4-606381606777}" srcOrd="10" destOrd="0" presId="urn:microsoft.com/office/officeart/2005/8/layout/cycle2"/>
    <dgm:cxn modelId="{23BFD50A-5779-6042-A24B-0B8A82DAFCAB}" type="presParOf" srcId="{ECE204F0-0999-7C4E-8E6E-9C030739E490}" destId="{6DA6968F-24C5-1E47-BC79-5AE270086691}" srcOrd="11" destOrd="0" presId="urn:microsoft.com/office/officeart/2005/8/layout/cycle2"/>
    <dgm:cxn modelId="{C86994C0-3106-C341-A300-E3B8870F283C}" type="presParOf" srcId="{6DA6968F-24C5-1E47-BC79-5AE270086691}" destId="{18527732-51C4-7742-A657-DE5C0A3FA295}" srcOrd="0" destOrd="0" presId="urn:microsoft.com/office/officeart/2005/8/layout/cycle2"/>
    <dgm:cxn modelId="{49D898DA-DF18-1540-80F3-0B67F667804A}" type="presParOf" srcId="{ECE204F0-0999-7C4E-8E6E-9C030739E490}" destId="{02060295-9402-C242-BE41-9CDF9ECFF64E}" srcOrd="12" destOrd="0" presId="urn:microsoft.com/office/officeart/2005/8/layout/cycle2"/>
    <dgm:cxn modelId="{69EBB7E9-D3F4-4141-8DF3-A4239A3CA659}" type="presParOf" srcId="{ECE204F0-0999-7C4E-8E6E-9C030739E490}" destId="{990710D3-A377-964D-9D39-8AEBBAF3488B}" srcOrd="13" destOrd="0" presId="urn:microsoft.com/office/officeart/2005/8/layout/cycle2"/>
    <dgm:cxn modelId="{AF20666D-A34D-C64C-BA81-846A01DDBCE6}" type="presParOf" srcId="{990710D3-A377-964D-9D39-8AEBBAF3488B}" destId="{C5C3054C-0132-1D44-9904-BA0BA62030F4}" srcOrd="0" destOrd="0" presId="urn:microsoft.com/office/officeart/2005/8/layout/cycle2"/>
    <dgm:cxn modelId="{74BDD09C-F43B-5547-B518-96D7D9EAD2AD}" type="presParOf" srcId="{ECE204F0-0999-7C4E-8E6E-9C030739E490}" destId="{ACB43E71-F254-864D-811A-9EF785679B02}" srcOrd="14" destOrd="0" presId="urn:microsoft.com/office/officeart/2005/8/layout/cycle2"/>
    <dgm:cxn modelId="{1C0F43AD-9E06-0843-AE1B-13AA2F11A067}" type="presParOf" srcId="{ECE204F0-0999-7C4E-8E6E-9C030739E490}" destId="{4AA61E6B-B66F-FF4A-BCCD-635D73CCFCC1}" srcOrd="15" destOrd="0" presId="urn:microsoft.com/office/officeart/2005/8/layout/cycle2"/>
    <dgm:cxn modelId="{FFE04297-93AE-F04C-ABDC-7E0FF4BB745E}" type="presParOf" srcId="{4AA61E6B-B66F-FF4A-BCCD-635D73CCFCC1}" destId="{1E5BEF84-BE69-DE49-8656-1DE442127F8F}" srcOrd="0" destOrd="0" presId="urn:microsoft.com/office/officeart/2005/8/layout/cycle2"/>
    <dgm:cxn modelId="{79639FB9-4265-2443-BB46-F67305195F46}" type="presParOf" srcId="{ECE204F0-0999-7C4E-8E6E-9C030739E490}" destId="{0E1CF5CC-2FFC-3F48-AFCD-CF4388C63233}" srcOrd="16" destOrd="0" presId="urn:microsoft.com/office/officeart/2005/8/layout/cycle2"/>
    <dgm:cxn modelId="{DD0A499E-67C8-1340-9686-7C46C9BE0B23}" type="presParOf" srcId="{ECE204F0-0999-7C4E-8E6E-9C030739E490}" destId="{70014F79-64BA-5F4E-83BB-4D4DB2EDE88F}" srcOrd="17" destOrd="0" presId="urn:microsoft.com/office/officeart/2005/8/layout/cycle2"/>
    <dgm:cxn modelId="{DC5563E1-1A1E-8349-BF41-BBCF87C014D7}" type="presParOf" srcId="{70014F79-64BA-5F4E-83BB-4D4DB2EDE88F}" destId="{58A89A69-D357-5544-ABE3-7D7420D05870}" srcOrd="0" destOrd="0" presId="urn:microsoft.com/office/officeart/2005/8/layout/cycle2"/>
    <dgm:cxn modelId="{B40FE349-2AFE-7246-9E45-7631F25FA023}" type="presParOf" srcId="{ECE204F0-0999-7C4E-8E6E-9C030739E490}" destId="{F280BF25-A58C-CE44-B3B9-B99C42976E70}" srcOrd="18" destOrd="0" presId="urn:microsoft.com/office/officeart/2005/8/layout/cycle2"/>
    <dgm:cxn modelId="{21F18A6C-BDD2-BD4F-848B-0C286402C6F6}" type="presParOf" srcId="{ECE204F0-0999-7C4E-8E6E-9C030739E490}" destId="{3A0B0B7E-91A3-BD42-907E-D7431DC7406D}" srcOrd="19" destOrd="0" presId="urn:microsoft.com/office/officeart/2005/8/layout/cycle2"/>
    <dgm:cxn modelId="{832A2CAB-199F-024A-B41C-1857322B2975}" type="presParOf" srcId="{3A0B0B7E-91A3-BD42-907E-D7431DC7406D}" destId="{E28CE80F-A586-9D4E-81FA-FBAB8F2032C6}"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70AFB-2EA0-6147-818B-3A55BD6CA3A6}">
      <dsp:nvSpPr>
        <dsp:cNvPr id="0" name=""/>
        <dsp:cNvSpPr/>
      </dsp:nvSpPr>
      <dsp:spPr>
        <a:xfrm>
          <a:off x="4599459" y="1237"/>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FEC</a:t>
          </a:r>
        </a:p>
      </dsp:txBody>
      <dsp:txXfrm>
        <a:off x="4736021" y="137799"/>
        <a:ext cx="659382" cy="659382"/>
      </dsp:txXfrm>
    </dsp:sp>
    <dsp:sp modelId="{A196BADB-A8E2-534C-8B86-939C4EC4F345}">
      <dsp:nvSpPr>
        <dsp:cNvPr id="0" name=""/>
        <dsp:cNvSpPr/>
      </dsp:nvSpPr>
      <dsp:spPr>
        <a:xfrm rot="1080000">
          <a:off x="5600667" y="524100"/>
          <a:ext cx="247150"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5602481" y="575588"/>
        <a:ext cx="173005" cy="188832"/>
      </dsp:txXfrm>
    </dsp:sp>
    <dsp:sp modelId="{F987C494-9086-F040-84E4-989F3B2BC698}">
      <dsp:nvSpPr>
        <dsp:cNvPr id="0" name=""/>
        <dsp:cNvSpPr/>
      </dsp:nvSpPr>
      <dsp:spPr>
        <a:xfrm>
          <a:off x="5929824" y="433499"/>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FHC</a:t>
          </a:r>
        </a:p>
      </dsp:txBody>
      <dsp:txXfrm>
        <a:off x="6066386" y="570061"/>
        <a:ext cx="659382" cy="659382"/>
      </dsp:txXfrm>
    </dsp:sp>
    <dsp:sp modelId="{D72AABB0-C7D6-FA40-9FF9-33D407920395}">
      <dsp:nvSpPr>
        <dsp:cNvPr id="0" name=""/>
        <dsp:cNvSpPr/>
      </dsp:nvSpPr>
      <dsp:spPr>
        <a:xfrm rot="3240000">
          <a:off x="6679496" y="1302571"/>
          <a:ext cx="247150"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6694778" y="1335523"/>
        <a:ext cx="173005" cy="188832"/>
      </dsp:txXfrm>
    </dsp:sp>
    <dsp:sp modelId="{0EABFB2C-A3DE-E14A-89AC-DE2CA704B9AB}">
      <dsp:nvSpPr>
        <dsp:cNvPr id="0" name=""/>
        <dsp:cNvSpPr/>
      </dsp:nvSpPr>
      <dsp:spPr>
        <a:xfrm>
          <a:off x="6752035" y="1565175"/>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Deans' Council</a:t>
          </a:r>
        </a:p>
      </dsp:txBody>
      <dsp:txXfrm>
        <a:off x="6888597" y="1701737"/>
        <a:ext cx="659382" cy="659382"/>
      </dsp:txXfrm>
    </dsp:sp>
    <dsp:sp modelId="{66EEA1A1-2C76-3F42-88BB-01CBE3F25795}">
      <dsp:nvSpPr>
        <dsp:cNvPr id="0" name=""/>
        <dsp:cNvSpPr/>
      </dsp:nvSpPr>
      <dsp:spPr>
        <a:xfrm rot="5400000">
          <a:off x="7094713" y="2566488"/>
          <a:ext cx="247150"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7131786" y="2592360"/>
        <a:ext cx="173005" cy="188832"/>
      </dsp:txXfrm>
    </dsp:sp>
    <dsp:sp modelId="{F264F0ED-C9A5-2349-AA36-43190CEE97BA}">
      <dsp:nvSpPr>
        <dsp:cNvPr id="0" name=""/>
        <dsp:cNvSpPr/>
      </dsp:nvSpPr>
      <dsp:spPr>
        <a:xfrm>
          <a:off x="6752035" y="2964004"/>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Faculty Leadership</a:t>
          </a:r>
        </a:p>
      </dsp:txBody>
      <dsp:txXfrm>
        <a:off x="6888597" y="3100566"/>
        <a:ext cx="659382" cy="659382"/>
      </dsp:txXfrm>
    </dsp:sp>
    <dsp:sp modelId="{61A83CE7-F88F-AB45-8FEA-AAC497CDD5AF}">
      <dsp:nvSpPr>
        <dsp:cNvPr id="0" name=""/>
        <dsp:cNvSpPr/>
      </dsp:nvSpPr>
      <dsp:spPr>
        <a:xfrm rot="7560000">
          <a:off x="6687719" y="3833076"/>
          <a:ext cx="247150"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10800000">
        <a:off x="6746582" y="3866028"/>
        <a:ext cx="173005" cy="188832"/>
      </dsp:txXfrm>
    </dsp:sp>
    <dsp:sp modelId="{BAD75CFE-C550-5347-BDF3-6EB1C6F31548}">
      <dsp:nvSpPr>
        <dsp:cNvPr id="0" name=""/>
        <dsp:cNvSpPr/>
      </dsp:nvSpPr>
      <dsp:spPr>
        <a:xfrm>
          <a:off x="5929824" y="4095680"/>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ALL FACULTY (forums, surveys, emails, personal communications)</a:t>
          </a:r>
        </a:p>
      </dsp:txBody>
      <dsp:txXfrm>
        <a:off x="6066386" y="4232242"/>
        <a:ext cx="659382" cy="659382"/>
      </dsp:txXfrm>
    </dsp:sp>
    <dsp:sp modelId="{5A66FC76-0F03-7342-A2B2-EA598E20D2F1}">
      <dsp:nvSpPr>
        <dsp:cNvPr id="0" name=""/>
        <dsp:cNvSpPr/>
      </dsp:nvSpPr>
      <dsp:spPr>
        <a:xfrm rot="9720000">
          <a:off x="5613972" y="4618542"/>
          <a:ext cx="247150"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10800000">
        <a:off x="5686303" y="4670030"/>
        <a:ext cx="173005" cy="188832"/>
      </dsp:txXfrm>
    </dsp:sp>
    <dsp:sp modelId="{752508AD-5628-274C-95B4-606381606777}">
      <dsp:nvSpPr>
        <dsp:cNvPr id="0" name=""/>
        <dsp:cNvSpPr/>
      </dsp:nvSpPr>
      <dsp:spPr>
        <a:xfrm>
          <a:off x="4599459" y="4527942"/>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United Faculty</a:t>
          </a:r>
        </a:p>
      </dsp:txBody>
      <dsp:txXfrm>
        <a:off x="4736021" y="4664504"/>
        <a:ext cx="659382" cy="659382"/>
      </dsp:txXfrm>
    </dsp:sp>
    <dsp:sp modelId="{6DA6968F-24C5-1E47-BC79-5AE270086691}">
      <dsp:nvSpPr>
        <dsp:cNvPr id="0" name=""/>
        <dsp:cNvSpPr/>
      </dsp:nvSpPr>
      <dsp:spPr>
        <a:xfrm rot="11880000">
          <a:off x="4283607" y="4622865"/>
          <a:ext cx="247150"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10800000">
        <a:off x="4355938" y="4697265"/>
        <a:ext cx="173005" cy="188832"/>
      </dsp:txXfrm>
    </dsp:sp>
    <dsp:sp modelId="{02060295-9402-C242-BE41-9CDF9ECFF64E}">
      <dsp:nvSpPr>
        <dsp:cNvPr id="0" name=""/>
        <dsp:cNvSpPr/>
      </dsp:nvSpPr>
      <dsp:spPr>
        <a:xfrm>
          <a:off x="3269094" y="4095680"/>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Associate Counsel</a:t>
          </a:r>
        </a:p>
        <a:p>
          <a:pPr marL="0" lvl="0" indent="0" algn="ctr" defTabSz="311150">
            <a:lnSpc>
              <a:spcPct val="90000"/>
            </a:lnSpc>
            <a:spcBef>
              <a:spcPct val="0"/>
            </a:spcBef>
            <a:spcAft>
              <a:spcPct val="35000"/>
            </a:spcAft>
            <a:buNone/>
          </a:pPr>
          <a:endParaRPr lang="en-US" sz="700" kern="1200" dirty="0"/>
        </a:p>
      </dsp:txBody>
      <dsp:txXfrm>
        <a:off x="3405656" y="4232242"/>
        <a:ext cx="659382" cy="659382"/>
      </dsp:txXfrm>
    </dsp:sp>
    <dsp:sp modelId="{990710D3-A377-964D-9D39-8AEBBAF3488B}">
      <dsp:nvSpPr>
        <dsp:cNvPr id="0" name=""/>
        <dsp:cNvSpPr/>
      </dsp:nvSpPr>
      <dsp:spPr>
        <a:xfrm rot="13889715">
          <a:off x="3135979" y="3832787"/>
          <a:ext cx="288943"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rot="10800000">
        <a:off x="3206304" y="3929648"/>
        <a:ext cx="202260" cy="188832"/>
      </dsp:txXfrm>
    </dsp:sp>
    <dsp:sp modelId="{ACB43E71-F254-864D-811A-9EF785679B02}">
      <dsp:nvSpPr>
        <dsp:cNvPr id="0" name=""/>
        <dsp:cNvSpPr/>
      </dsp:nvSpPr>
      <dsp:spPr>
        <a:xfrm>
          <a:off x="2349118" y="2939310"/>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Academic Department Heads</a:t>
          </a:r>
        </a:p>
      </dsp:txBody>
      <dsp:txXfrm>
        <a:off x="2485680" y="3075872"/>
        <a:ext cx="659382" cy="659382"/>
      </dsp:txXfrm>
    </dsp:sp>
    <dsp:sp modelId="{4AA61E6B-B66F-FF4A-BCCD-635D73CCFCC1}">
      <dsp:nvSpPr>
        <dsp:cNvPr id="0" name=""/>
        <dsp:cNvSpPr/>
      </dsp:nvSpPr>
      <dsp:spPr>
        <a:xfrm rot="16444171">
          <a:off x="2745828" y="2567795"/>
          <a:ext cx="235903"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778702" y="2666035"/>
        <a:ext cx="165132" cy="188832"/>
      </dsp:txXfrm>
    </dsp:sp>
    <dsp:sp modelId="{0E1CF5CC-2FFC-3F48-AFCD-CF4388C63233}">
      <dsp:nvSpPr>
        <dsp:cNvPr id="0" name=""/>
        <dsp:cNvSpPr/>
      </dsp:nvSpPr>
      <dsp:spPr>
        <a:xfrm>
          <a:off x="2446883" y="1565175"/>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Provost</a:t>
          </a:r>
        </a:p>
      </dsp:txBody>
      <dsp:txXfrm>
        <a:off x="2583445" y="1701737"/>
        <a:ext cx="659382" cy="659382"/>
      </dsp:txXfrm>
    </dsp:sp>
    <dsp:sp modelId="{70014F79-64BA-5F4E-83BB-4D4DB2EDE88F}">
      <dsp:nvSpPr>
        <dsp:cNvPr id="0" name=""/>
        <dsp:cNvSpPr/>
      </dsp:nvSpPr>
      <dsp:spPr>
        <a:xfrm rot="18360000">
          <a:off x="3196555" y="1313889"/>
          <a:ext cx="247150"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3211837" y="1406825"/>
        <a:ext cx="173005" cy="188832"/>
      </dsp:txXfrm>
    </dsp:sp>
    <dsp:sp modelId="{F280BF25-A58C-CE44-B3B9-B99C42976E70}">
      <dsp:nvSpPr>
        <dsp:cNvPr id="0" name=""/>
        <dsp:cNvSpPr/>
      </dsp:nvSpPr>
      <dsp:spPr>
        <a:xfrm>
          <a:off x="3269094" y="433499"/>
          <a:ext cx="932506" cy="9325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Associate Provost for Faculty</a:t>
          </a:r>
        </a:p>
      </dsp:txBody>
      <dsp:txXfrm>
        <a:off x="3405656" y="570061"/>
        <a:ext cx="659382" cy="659382"/>
      </dsp:txXfrm>
    </dsp:sp>
    <dsp:sp modelId="{3A0B0B7E-91A3-BD42-907E-D7431DC7406D}">
      <dsp:nvSpPr>
        <dsp:cNvPr id="0" name=""/>
        <dsp:cNvSpPr/>
      </dsp:nvSpPr>
      <dsp:spPr>
        <a:xfrm rot="20520000">
          <a:off x="4270302" y="528423"/>
          <a:ext cx="247150" cy="3147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4272116" y="602823"/>
        <a:ext cx="173005" cy="18883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4/22/19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717BC-DC4B-2D49-A030-9FBB427BC1D1}"/>
              </a:ext>
            </a:extLst>
          </p:cNvPr>
          <p:cNvSpPr>
            <a:spLocks noGrp="1"/>
          </p:cNvSpPr>
          <p:nvPr>
            <p:ph type="ctrTitle"/>
          </p:nvPr>
        </p:nvSpPr>
        <p:spPr/>
        <p:txBody>
          <a:bodyPr/>
          <a:lstStyle/>
          <a:p>
            <a:r>
              <a:rPr lang="en-US" dirty="0"/>
              <a:t>Faculty Handbook Committee </a:t>
            </a:r>
            <a:br>
              <a:rPr lang="en-US" dirty="0"/>
            </a:br>
            <a:endParaRPr lang="en-US" dirty="0"/>
          </a:p>
        </p:txBody>
      </p:sp>
      <p:sp>
        <p:nvSpPr>
          <p:cNvPr id="3" name="Subtitle 2">
            <a:extLst>
              <a:ext uri="{FF2B5EF4-FFF2-40B4-BE49-F238E27FC236}">
                <a16:creationId xmlns:a16="http://schemas.microsoft.com/office/drawing/2014/main" id="{2310D1B1-D50F-1245-9248-7B8FFF8CF64D}"/>
              </a:ext>
            </a:extLst>
          </p:cNvPr>
          <p:cNvSpPr>
            <a:spLocks noGrp="1"/>
          </p:cNvSpPr>
          <p:nvPr>
            <p:ph type="subTitle" idx="1"/>
          </p:nvPr>
        </p:nvSpPr>
        <p:spPr/>
        <p:txBody>
          <a:bodyPr/>
          <a:lstStyle/>
          <a:p>
            <a:r>
              <a:rPr lang="en-US" dirty="0"/>
              <a:t>Consultation with the Faculty senate and Faculty Leadership</a:t>
            </a:r>
          </a:p>
          <a:p>
            <a:endParaRPr lang="en-US" dirty="0"/>
          </a:p>
        </p:txBody>
      </p:sp>
    </p:spTree>
    <p:extLst>
      <p:ext uri="{BB962C8B-B14F-4D97-AF65-F5344CB8AC3E}">
        <p14:creationId xmlns:p14="http://schemas.microsoft.com/office/powerpoint/2010/main" val="845206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442FF-635F-6E44-8386-E31C73660264}"/>
              </a:ext>
            </a:extLst>
          </p:cNvPr>
          <p:cNvSpPr>
            <a:spLocks noGrp="1"/>
          </p:cNvSpPr>
          <p:nvPr>
            <p:ph type="title"/>
          </p:nvPr>
        </p:nvSpPr>
        <p:spPr/>
        <p:txBody>
          <a:bodyPr/>
          <a:lstStyle/>
          <a:p>
            <a:r>
              <a:rPr lang="en-US" dirty="0"/>
              <a:t>Post-tenure Review Process/Comprehensive </a:t>
            </a:r>
            <a:r>
              <a:rPr lang="en-US" dirty="0" err="1"/>
              <a:t>Reivew</a:t>
            </a:r>
            <a:endParaRPr lang="en-US" dirty="0"/>
          </a:p>
        </p:txBody>
      </p:sp>
      <p:sp>
        <p:nvSpPr>
          <p:cNvPr id="3" name="Content Placeholder 2">
            <a:extLst>
              <a:ext uri="{FF2B5EF4-FFF2-40B4-BE49-F238E27FC236}">
                <a16:creationId xmlns:a16="http://schemas.microsoft.com/office/drawing/2014/main" id="{56D4E14A-5DA2-DF48-A1B8-C2C30B6F01B4}"/>
              </a:ext>
            </a:extLst>
          </p:cNvPr>
          <p:cNvSpPr>
            <a:spLocks noGrp="1"/>
          </p:cNvSpPr>
          <p:nvPr>
            <p:ph idx="1"/>
          </p:nvPr>
        </p:nvSpPr>
        <p:spPr/>
        <p:txBody>
          <a:bodyPr>
            <a:normAutofit/>
          </a:bodyPr>
          <a:lstStyle/>
          <a:p>
            <a:r>
              <a:rPr lang="en-US" dirty="0"/>
              <a:t>If a faculty member receives a Needs Improvement designation in one or more review areas (teaching, scholarship and service, according to one’s portfolio) in three annual reviews (not necessarily consecutively or in the same review area) during the post-tenure review period, a COMPREHENSIVE REVIEW shall be separately conducted by the departmental PAC and the department head.  Faculty Member may respond in writing.</a:t>
            </a:r>
          </a:p>
          <a:p>
            <a:r>
              <a:rPr lang="en-US" dirty="0"/>
              <a:t>Materials required:  2-3 page summary from the faculty member reflecting on performance over the review period and indicating how deficiencies have been or will be addressed.  Goals for the next review period should also be discussed; Annual Review Letters, FARs, Curriculum Vitae, additional materials in the Departmental Standards and Criteria Document.</a:t>
            </a:r>
          </a:p>
        </p:txBody>
      </p:sp>
    </p:spTree>
    <p:extLst>
      <p:ext uri="{BB962C8B-B14F-4D97-AF65-F5344CB8AC3E}">
        <p14:creationId xmlns:p14="http://schemas.microsoft.com/office/powerpoint/2010/main" val="135815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AB355-C7EA-9A4C-AB2C-2FD692A05648}"/>
              </a:ext>
            </a:extLst>
          </p:cNvPr>
          <p:cNvSpPr>
            <a:spLocks noGrp="1"/>
          </p:cNvSpPr>
          <p:nvPr>
            <p:ph type="title"/>
          </p:nvPr>
        </p:nvSpPr>
        <p:spPr/>
        <p:txBody>
          <a:bodyPr/>
          <a:lstStyle/>
          <a:p>
            <a:r>
              <a:rPr lang="en-US" dirty="0"/>
              <a:t>Post-Tenure Review Process/Comprehensive Review RESULTS</a:t>
            </a:r>
          </a:p>
        </p:txBody>
      </p:sp>
      <p:sp>
        <p:nvSpPr>
          <p:cNvPr id="3" name="Content Placeholder 2">
            <a:extLst>
              <a:ext uri="{FF2B5EF4-FFF2-40B4-BE49-F238E27FC236}">
                <a16:creationId xmlns:a16="http://schemas.microsoft.com/office/drawing/2014/main" id="{55C133C2-7DF0-E247-BF1E-8CE6A308D5CF}"/>
              </a:ext>
            </a:extLst>
          </p:cNvPr>
          <p:cNvSpPr>
            <a:spLocks noGrp="1"/>
          </p:cNvSpPr>
          <p:nvPr>
            <p:ph idx="1"/>
          </p:nvPr>
        </p:nvSpPr>
        <p:spPr/>
        <p:txBody>
          <a:bodyPr/>
          <a:lstStyle/>
          <a:p>
            <a:endParaRPr lang="en-US" dirty="0"/>
          </a:p>
          <a:p>
            <a:r>
              <a:rPr lang="en-US" dirty="0"/>
              <a:t>Two outcomes:  1) Meets or Exceeds Expectations Comprehensive Review Results – post-tenure cycle restarts;  2) Needs Improvement Comprehensive Review Result - Performance Improvement Plan; by October 15 for the following semester submit a Follow-up Report of the results of the Performance Improvement Plan; update progress in FAR; department head uses the next two subsequent reviews to assess the PIP and Follow-up Report for progress.</a:t>
            </a:r>
          </a:p>
          <a:p>
            <a:endParaRPr lang="en-US" dirty="0"/>
          </a:p>
        </p:txBody>
      </p:sp>
    </p:spTree>
    <p:extLst>
      <p:ext uri="{BB962C8B-B14F-4D97-AF65-F5344CB8AC3E}">
        <p14:creationId xmlns:p14="http://schemas.microsoft.com/office/powerpoint/2010/main" val="78822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BA97E-709C-BF4E-97C6-0F4CE3D67876}"/>
              </a:ext>
            </a:extLst>
          </p:cNvPr>
          <p:cNvSpPr>
            <a:spLocks noGrp="1"/>
          </p:cNvSpPr>
          <p:nvPr>
            <p:ph type="title"/>
          </p:nvPr>
        </p:nvSpPr>
        <p:spPr/>
        <p:txBody>
          <a:bodyPr>
            <a:normAutofit fontScale="90000"/>
          </a:bodyPr>
          <a:lstStyle/>
          <a:p>
            <a:r>
              <a:rPr lang="en-US" dirty="0"/>
              <a:t>More accomplishments/RESULTS – Post-tenure Review</a:t>
            </a:r>
            <a:br>
              <a:rPr lang="en-US" dirty="0"/>
            </a:br>
            <a:endParaRPr lang="en-US" dirty="0"/>
          </a:p>
        </p:txBody>
      </p:sp>
      <p:sp>
        <p:nvSpPr>
          <p:cNvPr id="3" name="Content Placeholder 2">
            <a:extLst>
              <a:ext uri="{FF2B5EF4-FFF2-40B4-BE49-F238E27FC236}">
                <a16:creationId xmlns:a16="http://schemas.microsoft.com/office/drawing/2014/main" id="{0B806FC9-C0E5-AC48-9D37-870CD5F74A85}"/>
              </a:ext>
            </a:extLst>
          </p:cNvPr>
          <p:cNvSpPr>
            <a:spLocks noGrp="1"/>
          </p:cNvSpPr>
          <p:nvPr>
            <p:ph idx="1"/>
          </p:nvPr>
        </p:nvSpPr>
        <p:spPr>
          <a:xfrm>
            <a:off x="685801" y="1729947"/>
            <a:ext cx="10131425" cy="4061254"/>
          </a:xfrm>
        </p:spPr>
        <p:txBody>
          <a:bodyPr>
            <a:normAutofit/>
          </a:bodyPr>
          <a:lstStyle/>
          <a:p>
            <a:r>
              <a:rPr lang="en-US" dirty="0"/>
              <a:t>Monetary Award (one-time cash bonus) for Full Professors receiving outstanding performance reviews during post-tenure review:</a:t>
            </a:r>
          </a:p>
          <a:p>
            <a:pPr lvl="1"/>
            <a:r>
              <a:rPr lang="en-US" dirty="0"/>
              <a:t>Summary Review (utilizing the cumulative criteria) and have ratings of Exceeds Expectations in teaching/librarianship and Meets Expectations in the other two areas (scholarship and service) - receives $250.</a:t>
            </a:r>
          </a:p>
          <a:p>
            <a:pPr lvl="1"/>
            <a:r>
              <a:rPr lang="en-US" dirty="0"/>
              <a:t>Summary review (utilizing the cumulative criteria) and have ratings of Exceeds Expectations in teaching/Librarianship; plus Exceeds Expectations in one other evaluation area and Meets Expectations in the </a:t>
            </a:r>
            <a:r>
              <a:rPr lang="en-US" dirty="0" err="1"/>
              <a:t>thire</a:t>
            </a:r>
            <a:r>
              <a:rPr lang="en-US" dirty="0"/>
              <a:t> area (scholarship or service respectively) - receives $500.</a:t>
            </a:r>
          </a:p>
          <a:p>
            <a:pPr lvl="1"/>
            <a:r>
              <a:rPr lang="en-US" dirty="0"/>
              <a:t>Summary review (utilizing the cumulative criteria) and have ratings of Exceeds Expectations in all three evaluation areas (teaching, scholarship and service) - receives $1,000.</a:t>
            </a:r>
          </a:p>
          <a:p>
            <a:endParaRPr lang="en-US" dirty="0"/>
          </a:p>
        </p:txBody>
      </p:sp>
    </p:spTree>
    <p:extLst>
      <p:ext uri="{BB962C8B-B14F-4D97-AF65-F5344CB8AC3E}">
        <p14:creationId xmlns:p14="http://schemas.microsoft.com/office/powerpoint/2010/main" val="2594236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16570-8BE2-3445-AF40-3D87D369BF60}"/>
              </a:ext>
            </a:extLst>
          </p:cNvPr>
          <p:cNvSpPr>
            <a:spLocks noGrp="1"/>
          </p:cNvSpPr>
          <p:nvPr>
            <p:ph type="title"/>
          </p:nvPr>
        </p:nvSpPr>
        <p:spPr/>
        <p:txBody>
          <a:bodyPr/>
          <a:lstStyle/>
          <a:p>
            <a:r>
              <a:rPr lang="en-US" dirty="0"/>
              <a:t>Final accomplishments/</a:t>
            </a:r>
            <a:r>
              <a:rPr lang="en-US" dirty="0" err="1"/>
              <a:t>REsults</a:t>
            </a:r>
            <a:endParaRPr lang="en-US" dirty="0"/>
          </a:p>
        </p:txBody>
      </p:sp>
      <p:sp>
        <p:nvSpPr>
          <p:cNvPr id="3" name="Content Placeholder 2">
            <a:extLst>
              <a:ext uri="{FF2B5EF4-FFF2-40B4-BE49-F238E27FC236}">
                <a16:creationId xmlns:a16="http://schemas.microsoft.com/office/drawing/2014/main" id="{94DC6587-5197-D64D-946F-FD2929500DED}"/>
              </a:ext>
            </a:extLst>
          </p:cNvPr>
          <p:cNvSpPr>
            <a:spLocks noGrp="1"/>
          </p:cNvSpPr>
          <p:nvPr>
            <p:ph idx="1"/>
          </p:nvPr>
        </p:nvSpPr>
        <p:spPr/>
        <p:txBody>
          <a:bodyPr/>
          <a:lstStyle/>
          <a:p>
            <a:r>
              <a:rPr lang="en-US" dirty="0"/>
              <a:t>Non-standard Teaching and Overload Pay – consistency across college, departments, and university for chairing doctoral dissertation, master’s thesis or research paper, undergraduate honors thesis, supervision of student reading/independent studies/practicums/student research; and additional common non-standard instruction used by departments.</a:t>
            </a:r>
          </a:p>
          <a:p>
            <a:r>
              <a:rPr lang="en-US" dirty="0"/>
              <a:t>Syllabus Template to meet Higher Learning Commission standards  for re-accreditation – Appendix C</a:t>
            </a:r>
          </a:p>
          <a:p>
            <a:pPr lvl="1"/>
            <a:r>
              <a:rPr lang="en-US" dirty="0"/>
              <a:t>Course learning outcomes, common course learning outcomes across all sections and all modes of delivery; distinguishable learning outcomes for undergraduate courses should be distinguished from graduate courses, etc.</a:t>
            </a:r>
          </a:p>
          <a:p>
            <a:r>
              <a:rPr lang="en-US" dirty="0"/>
              <a:t>Instruction Modes/Definition of Credit Hour – Appendix D</a:t>
            </a:r>
          </a:p>
        </p:txBody>
      </p:sp>
    </p:spTree>
    <p:extLst>
      <p:ext uri="{BB962C8B-B14F-4D97-AF65-F5344CB8AC3E}">
        <p14:creationId xmlns:p14="http://schemas.microsoft.com/office/powerpoint/2010/main" val="4081638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DFD04-423D-AE4E-8852-B92663826243}"/>
              </a:ext>
            </a:extLst>
          </p:cNvPr>
          <p:cNvSpPr>
            <a:spLocks noGrp="1"/>
          </p:cNvSpPr>
          <p:nvPr>
            <p:ph type="title"/>
          </p:nvPr>
        </p:nvSpPr>
        <p:spPr/>
        <p:txBody>
          <a:bodyPr/>
          <a:lstStyle/>
          <a:p>
            <a:r>
              <a:rPr lang="en-US" dirty="0"/>
              <a:t>Questions and Discussion</a:t>
            </a:r>
            <a:br>
              <a:rPr lang="en-US" dirty="0"/>
            </a:br>
            <a:endParaRPr lang="en-US" dirty="0"/>
          </a:p>
        </p:txBody>
      </p:sp>
      <p:sp>
        <p:nvSpPr>
          <p:cNvPr id="3" name="Content Placeholder 2">
            <a:extLst>
              <a:ext uri="{FF2B5EF4-FFF2-40B4-BE49-F238E27FC236}">
                <a16:creationId xmlns:a16="http://schemas.microsoft.com/office/drawing/2014/main" id="{B61DDA16-2FEF-2845-8F18-8DE8F2D50859}"/>
              </a:ext>
            </a:extLst>
          </p:cNvPr>
          <p:cNvSpPr>
            <a:spLocks noGrp="1"/>
          </p:cNvSpPr>
          <p:nvPr>
            <p:ph idx="1"/>
          </p:nvPr>
        </p:nvSpPr>
        <p:spPr/>
        <p:txBody>
          <a:bodyPr/>
          <a:lstStyle/>
          <a:p>
            <a:r>
              <a:rPr lang="en-US" dirty="0"/>
              <a:t>Grandfathering language – Appendix E – probationary reviews; and post-tenure reviews and promotions for adjuncts/renewable Term Faculty </a:t>
            </a:r>
            <a:r>
              <a:rPr lang="en-US"/>
              <a:t>(available 2022).</a:t>
            </a:r>
            <a:endParaRPr lang="en-US" dirty="0"/>
          </a:p>
          <a:p>
            <a:r>
              <a:rPr lang="en-US" dirty="0"/>
              <a:t>Thank you.</a:t>
            </a:r>
          </a:p>
        </p:txBody>
      </p:sp>
      <p:sp>
        <p:nvSpPr>
          <p:cNvPr id="4" name="TextBox 3">
            <a:extLst>
              <a:ext uri="{FF2B5EF4-FFF2-40B4-BE49-F238E27FC236}">
                <a16:creationId xmlns:a16="http://schemas.microsoft.com/office/drawing/2014/main" id="{F78AEF90-154D-E04D-9F92-41A2C72812AB}"/>
              </a:ext>
            </a:extLst>
          </p:cNvPr>
          <p:cNvSpPr txBox="1"/>
          <p:nvPr/>
        </p:nvSpPr>
        <p:spPr>
          <a:xfrm>
            <a:off x="1186774" y="220817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94964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9725B-6111-A14D-B2C7-D4B97EB1DB27}"/>
              </a:ext>
            </a:extLst>
          </p:cNvPr>
          <p:cNvSpPr>
            <a:spLocks noGrp="1"/>
          </p:cNvSpPr>
          <p:nvPr>
            <p:ph type="title"/>
          </p:nvPr>
        </p:nvSpPr>
        <p:spPr/>
        <p:txBody>
          <a:bodyPr>
            <a:normAutofit fontScale="90000"/>
          </a:bodyPr>
          <a:lstStyle/>
          <a:p>
            <a:r>
              <a:rPr lang="en-US" dirty="0"/>
              <a:t>Faculty Evaluation COMMITTEE (FEC) and </a:t>
            </a:r>
            <a:br>
              <a:rPr lang="en-US" dirty="0"/>
            </a:br>
            <a:r>
              <a:rPr lang="en-US" dirty="0"/>
              <a:t>Faculty Handbook Committee (FHC)</a:t>
            </a:r>
            <a:br>
              <a:rPr lang="en-US" dirty="0"/>
            </a:br>
            <a:endParaRPr lang="en-US" dirty="0"/>
          </a:p>
        </p:txBody>
      </p:sp>
      <p:sp>
        <p:nvSpPr>
          <p:cNvPr id="3" name="Content Placeholder 2">
            <a:extLst>
              <a:ext uri="{FF2B5EF4-FFF2-40B4-BE49-F238E27FC236}">
                <a16:creationId xmlns:a16="http://schemas.microsoft.com/office/drawing/2014/main" id="{0432B874-1BB3-CB45-AF9C-5BFA1C71F100}"/>
              </a:ext>
            </a:extLst>
          </p:cNvPr>
          <p:cNvSpPr>
            <a:spLocks noGrp="1"/>
          </p:cNvSpPr>
          <p:nvPr>
            <p:ph idx="1"/>
          </p:nvPr>
        </p:nvSpPr>
        <p:spPr/>
        <p:txBody>
          <a:bodyPr/>
          <a:lstStyle/>
          <a:p>
            <a:pPr marL="0" indent="0">
              <a:buNone/>
            </a:pPr>
            <a:r>
              <a:rPr lang="en-US" b="1" u="sng" dirty="0"/>
              <a:t>FEC</a:t>
            </a:r>
            <a:r>
              <a:rPr lang="en-US" dirty="0"/>
              <a:t>											</a:t>
            </a:r>
            <a:r>
              <a:rPr lang="en-US" b="1" u="sng" dirty="0"/>
              <a:t>FHC</a:t>
            </a:r>
          </a:p>
          <a:p>
            <a:r>
              <a:rPr lang="en-US" dirty="0"/>
              <a:t>Carissa Froyum								Barbara Cutter			Adam Butler</a:t>
            </a:r>
          </a:p>
          <a:p>
            <a:r>
              <a:rPr lang="en-US" dirty="0"/>
              <a:t>Chris Martin								Carissa Froyum		Mary Connerley</a:t>
            </a:r>
          </a:p>
          <a:p>
            <a:r>
              <a:rPr lang="en-US" dirty="0"/>
              <a:t>Amy Petersen								Becky </a:t>
            </a:r>
            <a:r>
              <a:rPr lang="en-US" dirty="0" err="1"/>
              <a:t>Hawbaker</a:t>
            </a:r>
            <a:r>
              <a:rPr lang="en-US" dirty="0"/>
              <a:t>		Susan Etscheidt</a:t>
            </a:r>
          </a:p>
          <a:p>
            <a:r>
              <a:rPr lang="en-US" dirty="0"/>
              <a:t>Brenda Bass								Chris Martin			Eric Lange</a:t>
            </a:r>
          </a:p>
          <a:p>
            <a:r>
              <a:rPr lang="en-US" dirty="0"/>
              <a:t>Paul Shand									Amy Petersen			John Vallentine</a:t>
            </a:r>
          </a:p>
          <a:p>
            <a:r>
              <a:rPr lang="en-US" dirty="0"/>
              <a:t>John Vallentine								Angela </a:t>
            </a:r>
            <a:r>
              <a:rPr lang="en-US" dirty="0" err="1"/>
              <a:t>Waseskuk</a:t>
            </a:r>
            <a:r>
              <a:rPr lang="en-US" dirty="0"/>
              <a:t>		Theresa Westbrock</a:t>
            </a:r>
          </a:p>
        </p:txBody>
      </p:sp>
    </p:spTree>
    <p:extLst>
      <p:ext uri="{BB962C8B-B14F-4D97-AF65-F5344CB8AC3E}">
        <p14:creationId xmlns:p14="http://schemas.microsoft.com/office/powerpoint/2010/main" val="345970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17CFD-21C1-FB43-A2DA-B5DB85EC7E98}"/>
              </a:ext>
            </a:extLst>
          </p:cNvPr>
          <p:cNvSpPr>
            <a:spLocks noGrp="1"/>
          </p:cNvSpPr>
          <p:nvPr>
            <p:ph type="title"/>
          </p:nvPr>
        </p:nvSpPr>
        <p:spPr>
          <a:noFill/>
        </p:spPr>
        <p:txBody>
          <a:bodyPr/>
          <a:lstStyle/>
          <a:p>
            <a:r>
              <a:rPr lang="en-US" dirty="0"/>
              <a:t>TODAY’s CONSULTATION and Process</a:t>
            </a:r>
          </a:p>
        </p:txBody>
      </p:sp>
      <p:sp>
        <p:nvSpPr>
          <p:cNvPr id="3" name="Content Placeholder 2">
            <a:extLst>
              <a:ext uri="{FF2B5EF4-FFF2-40B4-BE49-F238E27FC236}">
                <a16:creationId xmlns:a16="http://schemas.microsoft.com/office/drawing/2014/main" id="{52E1E3D8-62F9-4645-8025-10F5FE8A916A}"/>
              </a:ext>
            </a:extLst>
          </p:cNvPr>
          <p:cNvSpPr>
            <a:spLocks noGrp="1"/>
          </p:cNvSpPr>
          <p:nvPr>
            <p:ph idx="1"/>
          </p:nvPr>
        </p:nvSpPr>
        <p:spPr>
          <a:xfrm>
            <a:off x="685801" y="1445741"/>
            <a:ext cx="10131425" cy="5029200"/>
          </a:xfrm>
        </p:spPr>
        <p:txBody>
          <a:bodyPr/>
          <a:lstStyle/>
          <a:p>
            <a:r>
              <a:rPr lang="en-US" dirty="0"/>
              <a:t>If a majority of the entire FHC votes to adopt a proposed change to the Handbook, the FHC will consult with the Faculty Senate and Faculty Leadership (Amy Petersen, Barbara Cutter, &amp; Becky </a:t>
            </a:r>
            <a:r>
              <a:rPr lang="en-US" dirty="0" err="1"/>
              <a:t>Hawbaker</a:t>
            </a:r>
            <a:r>
              <a:rPr lang="en-US" dirty="0"/>
              <a:t>) before presenting to the Provost any recommended changes to the Handbook.</a:t>
            </a:r>
          </a:p>
          <a:p>
            <a:pPr lvl="1"/>
            <a:r>
              <a:rPr lang="en-US" dirty="0"/>
              <a:t>Today we are consulting with the Faculty Senate on approved proposed changes that received a majority vote of the FHC</a:t>
            </a:r>
          </a:p>
          <a:p>
            <a:r>
              <a:rPr lang="en-US" dirty="0"/>
              <a:t>The Provost shall either accept or reject the recommendations of the FHC.  If the Provost rejects the recommendations, the Provost will provide to the FHC written reasons for the rejection.</a:t>
            </a:r>
          </a:p>
          <a:p>
            <a:r>
              <a:rPr lang="en-US" dirty="0"/>
              <a:t>Changes become effective July 1</a:t>
            </a:r>
          </a:p>
        </p:txBody>
      </p:sp>
    </p:spTree>
    <p:extLst>
      <p:ext uri="{BB962C8B-B14F-4D97-AF65-F5344CB8AC3E}">
        <p14:creationId xmlns:p14="http://schemas.microsoft.com/office/powerpoint/2010/main" val="200233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1A4B5-7C16-DA4C-B488-9A6BEEE92C0D}"/>
              </a:ext>
            </a:extLst>
          </p:cNvPr>
          <p:cNvSpPr>
            <a:spLocks noGrp="1"/>
          </p:cNvSpPr>
          <p:nvPr>
            <p:ph type="title"/>
          </p:nvPr>
        </p:nvSpPr>
        <p:spPr>
          <a:xfrm>
            <a:off x="685801" y="609600"/>
            <a:ext cx="10131425" cy="477795"/>
          </a:xfrm>
        </p:spPr>
        <p:txBody>
          <a:bodyPr>
            <a:normAutofit fontScale="90000"/>
          </a:bodyPr>
          <a:lstStyle/>
          <a:p>
            <a:r>
              <a:rPr lang="en-US" dirty="0"/>
              <a:t>Collaboration – Feedback –  2-years of development</a:t>
            </a:r>
          </a:p>
        </p:txBody>
      </p:sp>
      <p:graphicFrame>
        <p:nvGraphicFramePr>
          <p:cNvPr id="4" name="Content Placeholder 3">
            <a:extLst>
              <a:ext uri="{FF2B5EF4-FFF2-40B4-BE49-F238E27FC236}">
                <a16:creationId xmlns:a16="http://schemas.microsoft.com/office/drawing/2014/main" id="{77BE1F14-2040-484F-BF7F-7004DFB55FC9}"/>
              </a:ext>
            </a:extLst>
          </p:cNvPr>
          <p:cNvGraphicFramePr>
            <a:graphicFrameLocks noGrp="1"/>
          </p:cNvGraphicFramePr>
          <p:nvPr>
            <p:ph idx="1"/>
            <p:extLst>
              <p:ext uri="{D42A27DB-BD31-4B8C-83A1-F6EECF244321}">
                <p14:modId xmlns:p14="http://schemas.microsoft.com/office/powerpoint/2010/main" val="882651270"/>
              </p:ext>
            </p:extLst>
          </p:nvPr>
        </p:nvGraphicFramePr>
        <p:xfrm>
          <a:off x="685800" y="1087394"/>
          <a:ext cx="10131425" cy="5461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53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8D820-0A66-404A-9AAF-871AD25B1A5D}"/>
              </a:ext>
            </a:extLst>
          </p:cNvPr>
          <p:cNvSpPr>
            <a:spLocks noGrp="1"/>
          </p:cNvSpPr>
          <p:nvPr>
            <p:ph type="title"/>
          </p:nvPr>
        </p:nvSpPr>
        <p:spPr/>
        <p:txBody>
          <a:bodyPr/>
          <a:lstStyle/>
          <a:p>
            <a:r>
              <a:rPr lang="en-US" dirty="0"/>
              <a:t>Accomplishments/Results:</a:t>
            </a:r>
            <a:br>
              <a:rPr lang="en-US" dirty="0"/>
            </a:br>
            <a:endParaRPr lang="en-US" dirty="0"/>
          </a:p>
        </p:txBody>
      </p:sp>
      <p:sp>
        <p:nvSpPr>
          <p:cNvPr id="3" name="Content Placeholder 2">
            <a:extLst>
              <a:ext uri="{FF2B5EF4-FFF2-40B4-BE49-F238E27FC236}">
                <a16:creationId xmlns:a16="http://schemas.microsoft.com/office/drawing/2014/main" id="{27FBEAE3-3FD8-4848-A0B5-7F18A614AEF8}"/>
              </a:ext>
            </a:extLst>
          </p:cNvPr>
          <p:cNvSpPr>
            <a:spLocks noGrp="1"/>
          </p:cNvSpPr>
          <p:nvPr>
            <p:ph idx="1"/>
          </p:nvPr>
        </p:nvSpPr>
        <p:spPr>
          <a:xfrm>
            <a:off x="685801" y="1581665"/>
            <a:ext cx="10131425" cy="4209535"/>
          </a:xfrm>
        </p:spPr>
        <p:txBody>
          <a:bodyPr>
            <a:normAutofit/>
          </a:bodyPr>
          <a:lstStyle/>
          <a:p>
            <a:r>
              <a:rPr lang="en-US" dirty="0"/>
              <a:t>Clear University Guiding Standards with revised and updated Departmental Standards and Criteria Documents and Professional Assessment Committee (PAC) Procedures developed</a:t>
            </a:r>
          </a:p>
          <a:p>
            <a:pPr marL="0" indent="0">
              <a:buNone/>
            </a:pPr>
            <a:endParaRPr lang="en-US" dirty="0"/>
          </a:p>
        </p:txBody>
      </p:sp>
    </p:spTree>
    <p:extLst>
      <p:ext uri="{BB962C8B-B14F-4D97-AF65-F5344CB8AC3E}">
        <p14:creationId xmlns:p14="http://schemas.microsoft.com/office/powerpoint/2010/main" val="2169328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BFA3-C4BA-A24C-9904-A6B699DC6271}"/>
              </a:ext>
            </a:extLst>
          </p:cNvPr>
          <p:cNvSpPr>
            <a:spLocks noGrp="1"/>
          </p:cNvSpPr>
          <p:nvPr>
            <p:ph type="title"/>
          </p:nvPr>
        </p:nvSpPr>
        <p:spPr/>
        <p:txBody>
          <a:bodyPr/>
          <a:lstStyle/>
          <a:p>
            <a:r>
              <a:rPr lang="en-US" dirty="0"/>
              <a:t>ACCOMPLISHMENTS/RESULTS:</a:t>
            </a:r>
            <a:br>
              <a:rPr lang="en-US" dirty="0"/>
            </a:br>
            <a:endParaRPr lang="en-US" dirty="0"/>
          </a:p>
        </p:txBody>
      </p:sp>
      <p:sp>
        <p:nvSpPr>
          <p:cNvPr id="3" name="Content Placeholder 2">
            <a:extLst>
              <a:ext uri="{FF2B5EF4-FFF2-40B4-BE49-F238E27FC236}">
                <a16:creationId xmlns:a16="http://schemas.microsoft.com/office/drawing/2014/main" id="{50D1C6FD-EB0B-794F-87A7-94992A0F4579}"/>
              </a:ext>
            </a:extLst>
          </p:cNvPr>
          <p:cNvSpPr>
            <a:spLocks noGrp="1"/>
          </p:cNvSpPr>
          <p:nvPr>
            <p:ph idx="1"/>
          </p:nvPr>
        </p:nvSpPr>
        <p:spPr>
          <a:xfrm>
            <a:off x="685801" y="1482811"/>
            <a:ext cx="10131425" cy="4308389"/>
          </a:xfrm>
        </p:spPr>
        <p:txBody>
          <a:bodyPr>
            <a:normAutofit/>
          </a:bodyPr>
          <a:lstStyle/>
          <a:p>
            <a:r>
              <a:rPr lang="en-US" dirty="0"/>
              <a:t>Re-establishment of a Merit System  - university-wide that is fair and equitable</a:t>
            </a:r>
          </a:p>
          <a:p>
            <a:pPr lvl="1"/>
            <a:r>
              <a:rPr lang="en-US" dirty="0"/>
              <a:t>Merit Formula – based on the total merit score for each faculty member based on their portfolio and performance as measured by the Departmental Standards and Criteria Document</a:t>
            </a:r>
          </a:p>
          <a:p>
            <a:pPr lvl="1"/>
            <a:r>
              <a:rPr lang="en-US" dirty="0"/>
              <a:t>Faculty are awarded up to a maximum of 4 points for each area of performance (teaching, scholarship &amp; service):</a:t>
            </a:r>
          </a:p>
          <a:p>
            <a:pPr lvl="2"/>
            <a:r>
              <a:rPr lang="en-US" dirty="0"/>
              <a:t>4 = Exceeds Expectations</a:t>
            </a:r>
          </a:p>
          <a:p>
            <a:pPr lvl="2"/>
            <a:r>
              <a:rPr lang="en-US" dirty="0"/>
              <a:t>1, 2, or 3 = Meets Expectations</a:t>
            </a:r>
          </a:p>
          <a:p>
            <a:pPr lvl="2"/>
            <a:r>
              <a:rPr lang="en-US" dirty="0"/>
              <a:t>0 = Needs Improvement </a:t>
            </a:r>
          </a:p>
          <a:p>
            <a:pPr lvl="2"/>
            <a:r>
              <a:rPr lang="en-US" dirty="0"/>
              <a:t>Then multiply each designation by the percentage for the areas (e.g. teaching 60%, scholarship 25%, and service 15%)  of the Portfolio</a:t>
            </a:r>
          </a:p>
          <a:p>
            <a:pPr lvl="2"/>
            <a:r>
              <a:rPr lang="en-US" dirty="0"/>
              <a:t>The total amount allocated for merit pay is divided by the total number of points for all faculty (ranging from 0 to 4 for each faculty member) within each college.</a:t>
            </a:r>
          </a:p>
          <a:p>
            <a:endParaRPr lang="en-US" dirty="0"/>
          </a:p>
        </p:txBody>
      </p:sp>
    </p:spTree>
    <p:extLst>
      <p:ext uri="{BB962C8B-B14F-4D97-AF65-F5344CB8AC3E}">
        <p14:creationId xmlns:p14="http://schemas.microsoft.com/office/powerpoint/2010/main" val="4218115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E7C83-3369-F041-B4A9-2D22027BD522}"/>
              </a:ext>
            </a:extLst>
          </p:cNvPr>
          <p:cNvSpPr>
            <a:spLocks noGrp="1"/>
          </p:cNvSpPr>
          <p:nvPr>
            <p:ph type="title"/>
          </p:nvPr>
        </p:nvSpPr>
        <p:spPr/>
        <p:txBody>
          <a:bodyPr/>
          <a:lstStyle/>
          <a:p>
            <a:r>
              <a:rPr lang="en-US" dirty="0"/>
              <a:t>Additional Accomplishments/RESULTS</a:t>
            </a:r>
          </a:p>
        </p:txBody>
      </p:sp>
      <p:sp>
        <p:nvSpPr>
          <p:cNvPr id="3" name="Content Placeholder 2">
            <a:extLst>
              <a:ext uri="{FF2B5EF4-FFF2-40B4-BE49-F238E27FC236}">
                <a16:creationId xmlns:a16="http://schemas.microsoft.com/office/drawing/2014/main" id="{4E9B3069-527F-6E46-A95E-91FF62DC8667}"/>
              </a:ext>
            </a:extLst>
          </p:cNvPr>
          <p:cNvSpPr>
            <a:spLocks noGrp="1"/>
          </p:cNvSpPr>
          <p:nvPr>
            <p:ph idx="1"/>
          </p:nvPr>
        </p:nvSpPr>
        <p:spPr/>
        <p:txBody>
          <a:bodyPr>
            <a:normAutofit/>
          </a:bodyPr>
          <a:lstStyle/>
          <a:p>
            <a:pPr lvl="2"/>
            <a:endParaRPr lang="en-US" dirty="0"/>
          </a:p>
          <a:p>
            <a:r>
              <a:rPr lang="en-US" dirty="0"/>
              <a:t>Review and promotion of Renewable Term and Adjunct Faculty Members, includes career ladders and promotional increases for adjuncts (50% or more) and renewable term faculty</a:t>
            </a:r>
          </a:p>
          <a:p>
            <a:pPr lvl="1"/>
            <a:r>
              <a:rPr lang="en-US" dirty="0"/>
              <a:t>Renewable Term Instructor, Renewable Term Associate Instructor ($3000), Renewable Term Senior Instructor ($3,700)</a:t>
            </a:r>
          </a:p>
          <a:p>
            <a:pPr lvl="1"/>
            <a:r>
              <a:rPr lang="en-US" dirty="0"/>
              <a:t>Adjunct Instructor, Adjunct Associate Instructor ($100 per credit hour), Adjunct Senior Instructor ($225 per credit hour)</a:t>
            </a:r>
          </a:p>
          <a:p>
            <a:endParaRPr lang="en-US" dirty="0"/>
          </a:p>
        </p:txBody>
      </p:sp>
    </p:spTree>
    <p:extLst>
      <p:ext uri="{BB962C8B-B14F-4D97-AF65-F5344CB8AC3E}">
        <p14:creationId xmlns:p14="http://schemas.microsoft.com/office/powerpoint/2010/main" val="510325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5FB9D-6D99-8D43-AEA8-72E9F221AE0C}"/>
              </a:ext>
            </a:extLst>
          </p:cNvPr>
          <p:cNvSpPr>
            <a:spLocks noGrp="1"/>
          </p:cNvSpPr>
          <p:nvPr>
            <p:ph type="title"/>
          </p:nvPr>
        </p:nvSpPr>
        <p:spPr/>
        <p:txBody>
          <a:bodyPr/>
          <a:lstStyle/>
          <a:p>
            <a:r>
              <a:rPr lang="en-US" dirty="0"/>
              <a:t>More ACCOMPLISHMENTS/RESULTS</a:t>
            </a:r>
          </a:p>
        </p:txBody>
      </p:sp>
      <p:sp>
        <p:nvSpPr>
          <p:cNvPr id="3" name="Content Placeholder 2">
            <a:extLst>
              <a:ext uri="{FF2B5EF4-FFF2-40B4-BE49-F238E27FC236}">
                <a16:creationId xmlns:a16="http://schemas.microsoft.com/office/drawing/2014/main" id="{BD85A777-FAF1-B447-8A18-C67617656329}"/>
              </a:ext>
            </a:extLst>
          </p:cNvPr>
          <p:cNvSpPr>
            <a:spLocks noGrp="1"/>
          </p:cNvSpPr>
          <p:nvPr>
            <p:ph idx="1"/>
          </p:nvPr>
        </p:nvSpPr>
        <p:spPr/>
        <p:txBody>
          <a:bodyPr>
            <a:normAutofit lnSpcReduction="10000"/>
          </a:bodyPr>
          <a:lstStyle/>
          <a:p>
            <a:r>
              <a:rPr lang="en-US" dirty="0"/>
              <a:t>Post-tenure Review with Performance Rewards and Improvement Plans – Summary and Comprehensive Reviews</a:t>
            </a:r>
          </a:p>
          <a:p>
            <a:pPr lvl="1"/>
            <a:r>
              <a:rPr lang="en-US" dirty="0"/>
              <a:t>The source of the intellectual vitality of the University of Northern Iowa is the faculty.  It is critically important for the tenured faculty to be provided a mechanism for periodic assessment and reflection.  Post-Tenure Review affords the opportunity for the professional performance of each tenured faculty member to be assessed longitudinally every six years.  Self-reflection within departmental and university contexts presents the faculty member with a guidepost for further professional growth and re-tuning, for example, to better address current institutional priorities.  In addition, these periodic assessments allow UNI to reward tenured faculty for consistently high-quality work.  Finally, for those faculty members who are found to be deficient in one or more areas, there will be an opportunity to design and implement a performance improvement plan.</a:t>
            </a:r>
          </a:p>
          <a:p>
            <a:pPr lvl="1"/>
            <a:r>
              <a:rPr lang="en-US" dirty="0"/>
              <a:t>Ultimately the goal of post-tenure review is to engage in professional development over the length of faculty careers; not a reevaluation of the tenure decision; Academic Freedom is paramount - guided by AAUP minimum standards</a:t>
            </a:r>
          </a:p>
          <a:p>
            <a:pPr marL="457200" lvl="1" indent="0">
              <a:buNone/>
            </a:pPr>
            <a:endParaRPr lang="en-US" dirty="0"/>
          </a:p>
        </p:txBody>
      </p:sp>
    </p:spTree>
    <p:extLst>
      <p:ext uri="{BB962C8B-B14F-4D97-AF65-F5344CB8AC3E}">
        <p14:creationId xmlns:p14="http://schemas.microsoft.com/office/powerpoint/2010/main" val="2324663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84506-6AA2-0A43-A837-3714E9EF2056}"/>
              </a:ext>
            </a:extLst>
          </p:cNvPr>
          <p:cNvSpPr>
            <a:spLocks noGrp="1"/>
          </p:cNvSpPr>
          <p:nvPr>
            <p:ph type="title"/>
          </p:nvPr>
        </p:nvSpPr>
        <p:spPr/>
        <p:txBody>
          <a:bodyPr/>
          <a:lstStyle/>
          <a:p>
            <a:r>
              <a:rPr lang="en-US" dirty="0"/>
              <a:t>Post-tenure Review Process/Summary Review</a:t>
            </a:r>
          </a:p>
        </p:txBody>
      </p:sp>
      <p:sp>
        <p:nvSpPr>
          <p:cNvPr id="3" name="Content Placeholder 2">
            <a:extLst>
              <a:ext uri="{FF2B5EF4-FFF2-40B4-BE49-F238E27FC236}">
                <a16:creationId xmlns:a16="http://schemas.microsoft.com/office/drawing/2014/main" id="{EDBB3089-86C1-674F-A5AA-7EC3E646E86A}"/>
              </a:ext>
            </a:extLst>
          </p:cNvPr>
          <p:cNvSpPr>
            <a:spLocks noGrp="1"/>
          </p:cNvSpPr>
          <p:nvPr>
            <p:ph idx="1"/>
          </p:nvPr>
        </p:nvSpPr>
        <p:spPr/>
        <p:txBody>
          <a:bodyPr/>
          <a:lstStyle/>
          <a:p>
            <a:r>
              <a:rPr lang="en-US" dirty="0"/>
              <a:t>Faculty undergo post-tenure review every six years or after receiving three Needs Improvement designations during annual reviews within the six year period, whichever comes first.</a:t>
            </a:r>
          </a:p>
          <a:p>
            <a:r>
              <a:rPr lang="en-US" dirty="0"/>
              <a:t>Annual review process is the foundation of post-tenure review</a:t>
            </a:r>
          </a:p>
          <a:p>
            <a:r>
              <a:rPr lang="en-US" dirty="0"/>
              <a:t>If during three or more years of reviews the faculty member is found in their annual evaluations to Meet Expectations or Exceed Expectations in all three areas of teaching, scholarship and service, a SUMMARY REVIEW is conducted by the department head; submitted to Den and evaluation file; Faculty member may submit a written response.</a:t>
            </a:r>
          </a:p>
          <a:p>
            <a:r>
              <a:rPr lang="en-US" dirty="0"/>
              <a:t>Materials required:  1-2 page summary; annual review letters, FARs, and Curriculum Vitae</a:t>
            </a:r>
          </a:p>
        </p:txBody>
      </p:sp>
    </p:spTree>
    <p:extLst>
      <p:ext uri="{BB962C8B-B14F-4D97-AF65-F5344CB8AC3E}">
        <p14:creationId xmlns:p14="http://schemas.microsoft.com/office/powerpoint/2010/main" val="2948387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228</TotalTime>
  <Words>1210</Words>
  <Application>Microsoft Macintosh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Celestial</vt:lpstr>
      <vt:lpstr>Faculty Handbook Committee  </vt:lpstr>
      <vt:lpstr>Faculty Evaluation COMMITTEE (FEC) and  Faculty Handbook Committee (FHC) </vt:lpstr>
      <vt:lpstr>TODAY’s CONSULTATION and Process</vt:lpstr>
      <vt:lpstr>Collaboration – Feedback –  2-years of development</vt:lpstr>
      <vt:lpstr>Accomplishments/Results: </vt:lpstr>
      <vt:lpstr>ACCOMPLISHMENTS/RESULTS: </vt:lpstr>
      <vt:lpstr>Additional Accomplishments/RESULTS</vt:lpstr>
      <vt:lpstr>More ACCOMPLISHMENTS/RESULTS</vt:lpstr>
      <vt:lpstr>Post-tenure Review Process/Summary Review</vt:lpstr>
      <vt:lpstr>Post-tenure Review Process/Comprehensive Reivew</vt:lpstr>
      <vt:lpstr>Post-Tenure Review Process/Comprehensive Review RESULTS</vt:lpstr>
      <vt:lpstr>More accomplishments/RESULTS – Post-tenure Review </vt:lpstr>
      <vt:lpstr>Final accomplishments/REsults</vt:lpstr>
      <vt:lpstr>Questions and Discussion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Handbook Committee  </dc:title>
  <dc:creator>Microsoft Office User</dc:creator>
  <cp:lastModifiedBy>Microsoft Office User</cp:lastModifiedBy>
  <cp:revision>18</cp:revision>
  <dcterms:created xsi:type="dcterms:W3CDTF">2019-04-22T14:53:20Z</dcterms:created>
  <dcterms:modified xsi:type="dcterms:W3CDTF">2019-04-22T18:44:21Z</dcterms:modified>
</cp:coreProperties>
</file>