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Average"/>
      <p:regular r:id="rId10"/>
    </p:embeddedFont>
    <p:embeddedFont>
      <p:font typeface="Oswald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Oswald-regular.fntdata"/><Relationship Id="rId10" Type="http://schemas.openxmlformats.org/officeDocument/2006/relationships/font" Target="fonts/Average-regular.fntdata"/><Relationship Id="rId12" Type="http://schemas.openxmlformats.org/officeDocument/2006/relationships/font" Target="fonts/Oswald-bold.fnt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64d33c411e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64d33c411e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64d33c411e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64d33c411e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64d33c411e_0_1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64d33c411e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Educational Policies Committee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Update to Senate on Scholarly Misconduct Policy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October 2019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Progress: “Big Rocks”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Definition of scholarship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Definition of scholarly misconduct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Inquiries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Investigations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Committees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Faculty rights (including active representation)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Whistleblower protections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Sequestration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Various alignment to faculty handbook (i.e., scholarship </a:t>
            </a:r>
            <a:r>
              <a:rPr lang="en"/>
              <a:t>definition</a:t>
            </a:r>
            <a:r>
              <a:rPr lang="en"/>
              <a:t>, appeals, remedy, etc.)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RSP/EPC Logistics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77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Per September 2018 Senate charge (and various charges since 2010) to EPC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Revision of Scholarly (formerly Research) Misconduct </a:t>
            </a:r>
            <a:r>
              <a:rPr b="1" lang="en" u="sng"/>
              <a:t>Policy</a:t>
            </a:r>
            <a:endParaRPr b="1" u="sng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To ensure: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Consistency with federal regulation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Protection of scholarly integrity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Protection of faculty and due process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RSP requested consultation of EPC on procedural revisions in order to revise the policy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10/7/19, RSP has asked to pause consultation on </a:t>
            </a:r>
            <a:r>
              <a:rPr b="1" lang="en" u="sng"/>
              <a:t>policy and procedures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EPC voted to continue with </a:t>
            </a:r>
            <a:r>
              <a:rPr b="1" lang="en" u="sng"/>
              <a:t>policy</a:t>
            </a:r>
            <a:r>
              <a:rPr b="1" lang="en"/>
              <a:t> </a:t>
            </a:r>
            <a:r>
              <a:rPr lang="en"/>
              <a:t>revision per Senate charge, but RSP will not be actively involved in revision, at this time (per RSP request). </a:t>
            </a:r>
            <a:r>
              <a:rPr b="1" lang="en" u="sng"/>
              <a:t>Procedural</a:t>
            </a:r>
            <a:r>
              <a:rPr lang="en"/>
              <a:t> revisions have been paused. However…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Request for Discussion</a:t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Additional discussions have occurred at EPC. How would Senate like EPC to move forward?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