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 id="2147483663" r:id="rId3"/>
  </p:sldMasterIdLst>
  <p:notesMasterIdLst>
    <p:notesMasterId r:id="rId9"/>
  </p:notesMasterIdLst>
  <p:handoutMasterIdLst>
    <p:handoutMasterId r:id="rId10"/>
  </p:handoutMasterIdLst>
  <p:sldIdLst>
    <p:sldId id="274" r:id="rId4"/>
    <p:sldId id="268" r:id="rId5"/>
    <p:sldId id="270" r:id="rId6"/>
    <p:sldId id="275" r:id="rId7"/>
    <p:sldId id="269" r:id="rId8"/>
  </p:sldIdLst>
  <p:sldSz cx="18288000" cy="10287000"/>
  <p:notesSz cx="7010400" cy="9296400"/>
  <p:embeddedFontLst>
    <p:embeddedFont>
      <p:font typeface="Arial Black" panose="020B0A04020102020204" pitchFamily="34" charset="0"/>
      <p:regular r:id="rId11"/>
      <p:bold r:id="rId12"/>
    </p:embeddedFont>
    <p:embeddedFont>
      <p:font typeface="Georgia" panose="02040502050405020303" pitchFamily="18" charset="0"/>
      <p:regular r:id="rId13"/>
      <p:bold r:id="rId14"/>
      <p:italic r:id="rId15"/>
      <p:boldItalic r:id="rId16"/>
    </p:embeddedFont>
    <p:embeddedFont>
      <p:font typeface="Montserrat Light" panose="020B0604020202020204" charset="0"/>
      <p:regular r:id="rId17"/>
      <p:bold r:id="rId18"/>
      <p:italic r:id="rId19"/>
      <p:boldItalic r:id="rId20"/>
    </p:embeddedFont>
    <p:embeddedFont>
      <p:font typeface="Montserrat Medium" panose="020B0604020202020204" charset="0"/>
      <p:regular r:id="rId21"/>
      <p:bold r:id="rId22"/>
      <p:italic r:id="rId23"/>
      <p:boldItalic r:id="rId24"/>
    </p:embeddedFont>
    <p:embeddedFont>
      <p:font typeface="Proxima Nova" panose="020B0604020202020204" charset="0"/>
      <p:regular r:id="rId25"/>
      <p:bold r:id="rId26"/>
      <p:italic r:id="rId27"/>
      <p:boldItalic r:id="rId28"/>
    </p:embeddedFont>
    <p:embeddedFont>
      <p:font typeface="Proxima Nova Extrabold" panose="020B0604020202020204" charset="0"/>
      <p:bold r:id="rId29"/>
    </p:embeddedFont>
    <p:embeddedFont>
      <p:font typeface="Raleway" panose="020B0604020202020204" charset="0"/>
      <p:regular r:id="rId30"/>
      <p:bold r:id="rId31"/>
      <p:italic r:id="rId32"/>
      <p:boldItalic r:id="rId33"/>
    </p:embeddedFont>
    <p:embeddedFont>
      <p:font typeface="Source Sans Pro" panose="020B0503030403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j8HlzAMbIpaBTp7J5VMC6dtaN4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7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557" autoAdjust="0"/>
  </p:normalViewPr>
  <p:slideViewPr>
    <p:cSldViewPr snapToGrid="0">
      <p:cViewPr varScale="1">
        <p:scale>
          <a:sx n="71" d="100"/>
          <a:sy n="71" d="100"/>
        </p:scale>
        <p:origin x="36" y="32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21" Type="http://schemas.openxmlformats.org/officeDocument/2006/relationships/font" Target="fonts/font11.fntdata"/><Relationship Id="rId34" Type="http://schemas.openxmlformats.org/officeDocument/2006/relationships/font" Target="fonts/font24.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font" Target="fonts/font22.fntdata"/><Relationship Id="rId37" Type="http://schemas.openxmlformats.org/officeDocument/2006/relationships/font" Target="fonts/font27.fntdata"/><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36" Type="http://schemas.openxmlformats.org/officeDocument/2006/relationships/font" Target="fonts/font26.fntdata"/><Relationship Id="rId10" Type="http://schemas.openxmlformats.org/officeDocument/2006/relationships/handoutMaster" Target="handoutMasters/handoutMaster1.xml"/><Relationship Id="rId19" Type="http://schemas.openxmlformats.org/officeDocument/2006/relationships/font" Target="fonts/font9.fntdata"/><Relationship Id="rId31" Type="http://schemas.openxmlformats.org/officeDocument/2006/relationships/font" Target="fonts/font21.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font" Target="fonts/font20.fntdata"/><Relationship Id="rId35" Type="http://schemas.openxmlformats.org/officeDocument/2006/relationships/font" Target="fonts/font25.fntdata"/><Relationship Id="rId64"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font" Target="fonts/font2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7978355-E6F7-4A34-AC9E-A4B13165DB8B}" type="datetimeFigureOut">
              <a:rPr lang="en-US" smtClean="0"/>
              <a:t>10/22/2021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6301AA-D10B-4CD7-86EB-49FC6A8F8E67}" type="slidenum">
              <a:rPr lang="en-US" smtClean="0"/>
              <a:t>‹#›</a:t>
            </a:fld>
            <a:endParaRPr lang="en-US"/>
          </a:p>
        </p:txBody>
      </p:sp>
    </p:spTree>
    <p:extLst>
      <p:ext uri="{BB962C8B-B14F-4D97-AF65-F5344CB8AC3E}">
        <p14:creationId xmlns:p14="http://schemas.microsoft.com/office/powerpoint/2010/main" val="190701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rPr>
              <a:pPr algn="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MARK TRANSITIONS TO DREW CONRAD, NICKI SKAAR, AND JULIANNE GASSMAN</a:t>
            </a:r>
            <a:endParaRPr dirty="0">
              <a:latin typeface="Arial"/>
              <a:ea typeface="Arial"/>
              <a:cs typeface="Arial"/>
              <a:sym typeface="Arial"/>
            </a:endParaRPr>
          </a:p>
        </p:txBody>
      </p:sp>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545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465887" indent="-232943"/>
            <a:r>
              <a:rPr lang="en-US" b="1"/>
              <a:t>SPC</a:t>
            </a:r>
            <a:endParaRPr/>
          </a:p>
          <a:p>
            <a:pPr marL="465887" indent="-232943"/>
            <a:endParaRPr b="0"/>
          </a:p>
          <a:p>
            <a:pPr marL="465887" indent="-232943"/>
            <a:r>
              <a:rPr lang="en-US" b="1"/>
              <a:t>Drew Conrad</a:t>
            </a:r>
            <a:endParaRPr b="0"/>
          </a:p>
          <a:p>
            <a:pPr marL="465887" indent="-232943"/>
            <a:endParaRPr/>
          </a:p>
          <a:p>
            <a:pPr marL="465887" indent="-232943"/>
            <a:r>
              <a:rPr lang="en-US"/>
              <a:t>The 2023-2028 strategic planning process launched this month.  Nicki and I want to thank the over two dozen individuals who agreed to serve on the Strategic Planning Committee and to serve the UNI community.   </a:t>
            </a:r>
            <a:endParaRPr/>
          </a:p>
          <a:p>
            <a:pPr marL="465887" indent="-232943"/>
            <a:endParaRPr/>
          </a:p>
          <a:p>
            <a:pPr marL="465887" indent="-232943"/>
            <a:r>
              <a:rPr lang="en-US"/>
              <a:t>The strategic plan that is developed over the next nine months will serve as a stepping stone for us as we work toward achieving our Future Vision for UNI in 2051. The new strategic plan will reflect what we as a campus community hope to accomplish over the 5 year life span of the plan and will help move us toward what we aspire UNI to become by 2051.</a:t>
            </a:r>
            <a:endParaRPr/>
          </a:p>
          <a:p>
            <a:pPr marL="465887" indent="-232943"/>
            <a:endParaRPr/>
          </a:p>
          <a:p>
            <a:pPr marL="465887" indent="-232943"/>
            <a:r>
              <a:rPr lang="en-US"/>
              <a:t>The 2023-2028 UNI strategic plan cannot be developed without your help.</a:t>
            </a:r>
            <a:endParaRPr/>
          </a:p>
          <a:p>
            <a:pPr marL="465887" indent="-232943"/>
            <a:endParaRPr/>
          </a:p>
          <a:p>
            <a:pPr marL="465887" indent="-232943"/>
            <a:r>
              <a:rPr lang="en-US" b="1"/>
              <a:t>Nicki Skaar</a:t>
            </a:r>
            <a:endParaRPr b="0"/>
          </a:p>
          <a:p>
            <a:pPr marL="465887" indent="-232943"/>
            <a:endParaRPr/>
          </a:p>
          <a:p>
            <a:pPr marL="465887" indent="-232943"/>
            <a:r>
              <a:rPr lang="en-US"/>
              <a:t>As you can see on the slide, there will be several months dedicated to gathering campus and community input. There will be multiple opportunities and various methods, for example face to face meetings and a survey, for you to provide input during the Fall semester. We know you are very busy, and we understand adding one more thing to your plate can often seem like too much. We are hoping to make these opportunities as quick and easy as possible! We hope to see you at a face to face session, but if that doesn’t work for you, please add your voice by completing the survey. Your thoughts are very important to us! This is YOUR strategic plan, and it can only be yours if you are involved with the process.</a:t>
            </a:r>
            <a:endParaRPr b="0"/>
          </a:p>
        </p:txBody>
      </p:sp>
      <p:sp>
        <p:nvSpPr>
          <p:cNvPr id="258" name="Google Shape;258;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465887" indent="-232943"/>
            <a:r>
              <a:rPr lang="en-US" b="1"/>
              <a:t>SPC</a:t>
            </a:r>
            <a:endParaRPr/>
          </a:p>
          <a:p>
            <a:pPr marL="465887" indent="-232943"/>
            <a:endParaRPr b="0"/>
          </a:p>
          <a:p>
            <a:pPr marL="465887" indent="-232943"/>
            <a:r>
              <a:rPr lang="en-US" b="1"/>
              <a:t>Drew Conrad</a:t>
            </a:r>
            <a:endParaRPr b="0"/>
          </a:p>
          <a:p>
            <a:pPr marL="465887" indent="-232943"/>
            <a:endParaRPr/>
          </a:p>
          <a:p>
            <a:pPr marL="465887" indent="-232943"/>
            <a:r>
              <a:rPr lang="en-US"/>
              <a:t>The 2023-2028 strategic planning process launched this month.  Nicki and I want to thank the over two dozen individuals who agreed to serve on the Strategic Planning Committee and to serve the UNI community.   </a:t>
            </a:r>
            <a:endParaRPr/>
          </a:p>
          <a:p>
            <a:pPr marL="465887" indent="-232943"/>
            <a:endParaRPr/>
          </a:p>
          <a:p>
            <a:pPr marL="465887" indent="-232943"/>
            <a:r>
              <a:rPr lang="en-US"/>
              <a:t>The strategic plan that is developed over the next nine months will serve as a stepping stone for us as we work toward achieving our Future Vision for UNI in 2051. The new strategic plan will reflect what we as a campus community hope to accomplish over the 5 year life span of the plan and will help move us toward what we aspire UNI to become by 2051.</a:t>
            </a:r>
            <a:endParaRPr/>
          </a:p>
          <a:p>
            <a:pPr marL="465887" indent="-232943"/>
            <a:endParaRPr/>
          </a:p>
          <a:p>
            <a:pPr marL="465887" indent="-232943"/>
            <a:r>
              <a:rPr lang="en-US"/>
              <a:t>The 2023-2028 UNI strategic plan cannot be developed without your help.</a:t>
            </a:r>
            <a:endParaRPr/>
          </a:p>
          <a:p>
            <a:pPr marL="465887" indent="-232943"/>
            <a:endParaRPr/>
          </a:p>
          <a:p>
            <a:pPr marL="465887" indent="-232943"/>
            <a:r>
              <a:rPr lang="en-US" b="1"/>
              <a:t>Nicki Skaar</a:t>
            </a:r>
            <a:endParaRPr b="0"/>
          </a:p>
          <a:p>
            <a:pPr marL="465887" indent="-232943"/>
            <a:endParaRPr/>
          </a:p>
          <a:p>
            <a:pPr marL="465887" indent="-232943"/>
            <a:r>
              <a:rPr lang="en-US"/>
              <a:t>As you can see on the slide, there will be several months dedicated to gathering campus and community input. There will be multiple opportunities and various methods, for example face to face meetings and a survey, for you to provide input during the Fall semester. We know you are very busy, and we understand adding one more thing to your plate can often seem like too much. We are hoping to make these opportunities as quick and easy as possible! We hope to see you at a face to face session, but if that doesn’t work for you, please add your voice by completing the survey. Your thoughts are very important to us! This is YOUR strategic plan, and it can only be yours if you are involved with the process.</a:t>
            </a:r>
            <a:endParaRPr b="0"/>
          </a:p>
        </p:txBody>
      </p:sp>
      <p:sp>
        <p:nvSpPr>
          <p:cNvPr id="258" name="Google Shape;258;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355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91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3325044a2_1_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3325044a2_1_2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61766" indent="0">
              <a:buNone/>
            </a:pPr>
            <a:r>
              <a:rPr lang="en-US" dirty="0"/>
              <a:t>MARK CLOSES US OUT</a:t>
            </a:r>
            <a:endParaRPr dirty="0"/>
          </a:p>
        </p:txBody>
      </p:sp>
    </p:spTree>
    <p:extLst>
      <p:ext uri="{BB962C8B-B14F-4D97-AF65-F5344CB8AC3E}">
        <p14:creationId xmlns:p14="http://schemas.microsoft.com/office/powerpoint/2010/main" val="326850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61_3-Content">
  <p:cSld name="61_3-Content">
    <p:spTree>
      <p:nvGrpSpPr>
        <p:cNvPr id="1" name="Shape 1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1" type="obj">
  <p:cSld name="Blank 1">
    <p:spTree>
      <p:nvGrpSpPr>
        <p:cNvPr id="1" name="Shape 60"/>
        <p:cNvGrpSpPr/>
        <p:nvPr/>
      </p:nvGrpSpPr>
      <p:grpSpPr>
        <a:xfrm>
          <a:off x="0" y="0"/>
          <a:ext cx="0" cy="0"/>
          <a:chOff x="0" y="0"/>
          <a:chExt cx="0" cy="0"/>
        </a:xfrm>
      </p:grpSpPr>
      <p:sp>
        <p:nvSpPr>
          <p:cNvPr id="61" name="Google Shape;61;p15"/>
          <p:cNvSpPr txBox="1">
            <a:spLocks noGrp="1"/>
          </p:cNvSpPr>
          <p:nvPr>
            <p:ph type="ftr" idx="11"/>
          </p:nvPr>
        </p:nvSpPr>
        <p:spPr>
          <a:xfrm>
            <a:off x="6217920" y="9566910"/>
            <a:ext cx="5852400" cy="5142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600"/>
              <a:buNone/>
              <a:defRPr>
                <a:solidFill>
                  <a:srgbClr val="888888"/>
                </a:solidFill>
              </a:defRPr>
            </a:lvl1pPr>
            <a:lvl2pPr lvl="1" algn="l" rtl="0">
              <a:lnSpc>
                <a:spcPct val="100000"/>
              </a:lnSpc>
              <a:spcBef>
                <a:spcPts val="0"/>
              </a:spcBef>
              <a:spcAft>
                <a:spcPts val="0"/>
              </a:spcAft>
              <a:buSzPts val="600"/>
              <a:buNone/>
              <a:defRPr/>
            </a:lvl2pPr>
            <a:lvl3pPr lvl="2" algn="l" rtl="0">
              <a:lnSpc>
                <a:spcPct val="100000"/>
              </a:lnSpc>
              <a:spcBef>
                <a:spcPts val="0"/>
              </a:spcBef>
              <a:spcAft>
                <a:spcPts val="0"/>
              </a:spcAft>
              <a:buSzPts val="600"/>
              <a:buNone/>
              <a:defRPr/>
            </a:lvl3pPr>
            <a:lvl4pPr lvl="3" algn="l" rtl="0">
              <a:lnSpc>
                <a:spcPct val="100000"/>
              </a:lnSpc>
              <a:spcBef>
                <a:spcPts val="0"/>
              </a:spcBef>
              <a:spcAft>
                <a:spcPts val="0"/>
              </a:spcAft>
              <a:buSzPts val="600"/>
              <a:buNone/>
              <a:defRPr/>
            </a:lvl4pPr>
            <a:lvl5pPr lvl="4" algn="l" rtl="0">
              <a:lnSpc>
                <a:spcPct val="100000"/>
              </a:lnSpc>
              <a:spcBef>
                <a:spcPts val="0"/>
              </a:spcBef>
              <a:spcAft>
                <a:spcPts val="0"/>
              </a:spcAft>
              <a:buSzPts val="600"/>
              <a:buNone/>
              <a:defRPr/>
            </a:lvl5pPr>
            <a:lvl6pPr lvl="5" algn="l" rtl="0">
              <a:lnSpc>
                <a:spcPct val="100000"/>
              </a:lnSpc>
              <a:spcBef>
                <a:spcPts val="0"/>
              </a:spcBef>
              <a:spcAft>
                <a:spcPts val="0"/>
              </a:spcAft>
              <a:buSzPts val="600"/>
              <a:buNone/>
              <a:defRPr/>
            </a:lvl6pPr>
            <a:lvl7pPr lvl="6" algn="l" rtl="0">
              <a:lnSpc>
                <a:spcPct val="100000"/>
              </a:lnSpc>
              <a:spcBef>
                <a:spcPts val="0"/>
              </a:spcBef>
              <a:spcAft>
                <a:spcPts val="0"/>
              </a:spcAft>
              <a:buSzPts val="600"/>
              <a:buNone/>
              <a:defRPr/>
            </a:lvl7pPr>
            <a:lvl8pPr lvl="7" algn="l" rtl="0">
              <a:lnSpc>
                <a:spcPct val="100000"/>
              </a:lnSpc>
              <a:spcBef>
                <a:spcPts val="0"/>
              </a:spcBef>
              <a:spcAft>
                <a:spcPts val="0"/>
              </a:spcAft>
              <a:buSzPts val="600"/>
              <a:buNone/>
              <a:defRPr/>
            </a:lvl8pPr>
            <a:lvl9pPr lvl="8" algn="l" rtl="0">
              <a:lnSpc>
                <a:spcPct val="100000"/>
              </a:lnSpc>
              <a:spcBef>
                <a:spcPts val="0"/>
              </a:spcBef>
              <a:spcAft>
                <a:spcPts val="0"/>
              </a:spcAft>
              <a:buSzPts val="600"/>
              <a:buNone/>
              <a:defRPr/>
            </a:lvl9pPr>
          </a:lstStyle>
          <a:p>
            <a:endParaRPr/>
          </a:p>
        </p:txBody>
      </p:sp>
      <p:sp>
        <p:nvSpPr>
          <p:cNvPr id="62" name="Google Shape;62;p15"/>
          <p:cNvSpPr txBox="1">
            <a:spLocks noGrp="1"/>
          </p:cNvSpPr>
          <p:nvPr>
            <p:ph type="dt" idx="10"/>
          </p:nvPr>
        </p:nvSpPr>
        <p:spPr>
          <a:xfrm>
            <a:off x="914400" y="9566910"/>
            <a:ext cx="4206000" cy="514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600"/>
              <a:buNone/>
              <a:defRPr>
                <a:solidFill>
                  <a:srgbClr val="888888"/>
                </a:solidFill>
              </a:defRPr>
            </a:lvl1pPr>
            <a:lvl2pPr lvl="1" algn="l" rtl="0">
              <a:lnSpc>
                <a:spcPct val="100000"/>
              </a:lnSpc>
              <a:spcBef>
                <a:spcPts val="0"/>
              </a:spcBef>
              <a:spcAft>
                <a:spcPts val="0"/>
              </a:spcAft>
              <a:buSzPts val="600"/>
              <a:buNone/>
              <a:defRPr/>
            </a:lvl2pPr>
            <a:lvl3pPr lvl="2" algn="l" rtl="0">
              <a:lnSpc>
                <a:spcPct val="100000"/>
              </a:lnSpc>
              <a:spcBef>
                <a:spcPts val="0"/>
              </a:spcBef>
              <a:spcAft>
                <a:spcPts val="0"/>
              </a:spcAft>
              <a:buSzPts val="600"/>
              <a:buNone/>
              <a:defRPr/>
            </a:lvl3pPr>
            <a:lvl4pPr lvl="3" algn="l" rtl="0">
              <a:lnSpc>
                <a:spcPct val="100000"/>
              </a:lnSpc>
              <a:spcBef>
                <a:spcPts val="0"/>
              </a:spcBef>
              <a:spcAft>
                <a:spcPts val="0"/>
              </a:spcAft>
              <a:buSzPts val="600"/>
              <a:buNone/>
              <a:defRPr/>
            </a:lvl4pPr>
            <a:lvl5pPr lvl="4" algn="l" rtl="0">
              <a:lnSpc>
                <a:spcPct val="100000"/>
              </a:lnSpc>
              <a:spcBef>
                <a:spcPts val="0"/>
              </a:spcBef>
              <a:spcAft>
                <a:spcPts val="0"/>
              </a:spcAft>
              <a:buSzPts val="600"/>
              <a:buNone/>
              <a:defRPr/>
            </a:lvl5pPr>
            <a:lvl6pPr lvl="5" algn="l" rtl="0">
              <a:lnSpc>
                <a:spcPct val="100000"/>
              </a:lnSpc>
              <a:spcBef>
                <a:spcPts val="0"/>
              </a:spcBef>
              <a:spcAft>
                <a:spcPts val="0"/>
              </a:spcAft>
              <a:buSzPts val="600"/>
              <a:buNone/>
              <a:defRPr/>
            </a:lvl6pPr>
            <a:lvl7pPr lvl="6" algn="l" rtl="0">
              <a:lnSpc>
                <a:spcPct val="100000"/>
              </a:lnSpc>
              <a:spcBef>
                <a:spcPts val="0"/>
              </a:spcBef>
              <a:spcAft>
                <a:spcPts val="0"/>
              </a:spcAft>
              <a:buSzPts val="600"/>
              <a:buNone/>
              <a:defRPr/>
            </a:lvl7pPr>
            <a:lvl8pPr lvl="7" algn="l" rtl="0">
              <a:lnSpc>
                <a:spcPct val="100000"/>
              </a:lnSpc>
              <a:spcBef>
                <a:spcPts val="0"/>
              </a:spcBef>
              <a:spcAft>
                <a:spcPts val="0"/>
              </a:spcAft>
              <a:buSzPts val="600"/>
              <a:buNone/>
              <a:defRPr/>
            </a:lvl8pPr>
            <a:lvl9pPr lvl="8" algn="l" rtl="0">
              <a:lnSpc>
                <a:spcPct val="100000"/>
              </a:lnSpc>
              <a:spcBef>
                <a:spcPts val="0"/>
              </a:spcBef>
              <a:spcAft>
                <a:spcPts val="0"/>
              </a:spcAft>
              <a:buSzPts val="600"/>
              <a:buNone/>
              <a:defRPr/>
            </a:lvl9pPr>
          </a:lstStyle>
          <a:p>
            <a:endParaRPr/>
          </a:p>
        </p:txBody>
      </p:sp>
      <p:sp>
        <p:nvSpPr>
          <p:cNvPr id="63" name="Google Shape;63;p15"/>
          <p:cNvSpPr txBox="1">
            <a:spLocks noGrp="1"/>
          </p:cNvSpPr>
          <p:nvPr>
            <p:ph type="sldNum" idx="12"/>
          </p:nvPr>
        </p:nvSpPr>
        <p:spPr>
          <a:xfrm>
            <a:off x="13167362" y="9566910"/>
            <a:ext cx="4206000" cy="514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2314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914400" y="411480"/>
            <a:ext cx="16459200" cy="1645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600"/>
              <a:buNone/>
              <a:defRPr/>
            </a:lvl1pPr>
            <a:lvl2pPr lvl="1" algn="l" rtl="0">
              <a:lnSpc>
                <a:spcPct val="100000"/>
              </a:lnSpc>
              <a:spcBef>
                <a:spcPts val="0"/>
              </a:spcBef>
              <a:spcAft>
                <a:spcPts val="0"/>
              </a:spcAft>
              <a:buSzPts val="600"/>
              <a:buNone/>
              <a:defRPr/>
            </a:lvl2pPr>
            <a:lvl3pPr lvl="2" algn="l" rtl="0">
              <a:lnSpc>
                <a:spcPct val="100000"/>
              </a:lnSpc>
              <a:spcBef>
                <a:spcPts val="0"/>
              </a:spcBef>
              <a:spcAft>
                <a:spcPts val="0"/>
              </a:spcAft>
              <a:buSzPts val="600"/>
              <a:buNone/>
              <a:defRPr/>
            </a:lvl3pPr>
            <a:lvl4pPr lvl="3" algn="l" rtl="0">
              <a:lnSpc>
                <a:spcPct val="100000"/>
              </a:lnSpc>
              <a:spcBef>
                <a:spcPts val="0"/>
              </a:spcBef>
              <a:spcAft>
                <a:spcPts val="0"/>
              </a:spcAft>
              <a:buSzPts val="600"/>
              <a:buNone/>
              <a:defRPr/>
            </a:lvl4pPr>
            <a:lvl5pPr lvl="4" algn="l" rtl="0">
              <a:lnSpc>
                <a:spcPct val="100000"/>
              </a:lnSpc>
              <a:spcBef>
                <a:spcPts val="0"/>
              </a:spcBef>
              <a:spcAft>
                <a:spcPts val="0"/>
              </a:spcAft>
              <a:buSzPts val="600"/>
              <a:buNone/>
              <a:defRPr/>
            </a:lvl5pPr>
            <a:lvl6pPr lvl="5" algn="l" rtl="0">
              <a:lnSpc>
                <a:spcPct val="100000"/>
              </a:lnSpc>
              <a:spcBef>
                <a:spcPts val="0"/>
              </a:spcBef>
              <a:spcAft>
                <a:spcPts val="0"/>
              </a:spcAft>
              <a:buSzPts val="600"/>
              <a:buNone/>
              <a:defRPr/>
            </a:lvl6pPr>
            <a:lvl7pPr lvl="6" algn="l" rtl="0">
              <a:lnSpc>
                <a:spcPct val="100000"/>
              </a:lnSpc>
              <a:spcBef>
                <a:spcPts val="0"/>
              </a:spcBef>
              <a:spcAft>
                <a:spcPts val="0"/>
              </a:spcAft>
              <a:buSzPts val="600"/>
              <a:buNone/>
              <a:defRPr/>
            </a:lvl7pPr>
            <a:lvl8pPr lvl="7" algn="l" rtl="0">
              <a:lnSpc>
                <a:spcPct val="100000"/>
              </a:lnSpc>
              <a:spcBef>
                <a:spcPts val="0"/>
              </a:spcBef>
              <a:spcAft>
                <a:spcPts val="0"/>
              </a:spcAft>
              <a:buSzPts val="600"/>
              <a:buNone/>
              <a:defRPr/>
            </a:lvl8pPr>
            <a:lvl9pPr lvl="8" algn="l" rtl="0">
              <a:lnSpc>
                <a:spcPct val="100000"/>
              </a:lnSpc>
              <a:spcBef>
                <a:spcPts val="0"/>
              </a:spcBef>
              <a:spcAft>
                <a:spcPts val="0"/>
              </a:spcAft>
              <a:buSzPts val="600"/>
              <a:buNone/>
              <a:defRPr/>
            </a:lvl9pPr>
          </a:lstStyle>
          <a:p>
            <a:endParaRPr/>
          </a:p>
        </p:txBody>
      </p:sp>
      <p:sp>
        <p:nvSpPr>
          <p:cNvPr id="72" name="Google Shape;72;p17"/>
          <p:cNvSpPr txBox="1">
            <a:spLocks noGrp="1"/>
          </p:cNvSpPr>
          <p:nvPr>
            <p:ph type="body" idx="1"/>
          </p:nvPr>
        </p:nvSpPr>
        <p:spPr>
          <a:xfrm>
            <a:off x="914400" y="2366010"/>
            <a:ext cx="16459200" cy="6789600"/>
          </a:xfrm>
          <a:prstGeom prst="rect">
            <a:avLst/>
          </a:prstGeom>
          <a:noFill/>
          <a:ln>
            <a:noFill/>
          </a:ln>
        </p:spPr>
        <p:txBody>
          <a:bodyPr spcFirstLastPara="1" wrap="square" lIns="0" tIns="0" rIns="0" bIns="0" anchor="t" anchorCtr="0">
            <a:noAutofit/>
          </a:bodyPr>
          <a:lstStyle>
            <a:lvl1pPr marL="914400" lvl="0" indent="-457200" algn="l" rtl="0">
              <a:lnSpc>
                <a:spcPct val="100000"/>
              </a:lnSpc>
              <a:spcBef>
                <a:spcPts val="0"/>
              </a:spcBef>
              <a:spcAft>
                <a:spcPts val="0"/>
              </a:spcAft>
              <a:buSzPts val="600"/>
              <a:buNone/>
              <a:defRPr/>
            </a:lvl1pPr>
            <a:lvl2pPr marL="1828800" lvl="1" indent="-457200" algn="l" rtl="0">
              <a:lnSpc>
                <a:spcPct val="100000"/>
              </a:lnSpc>
              <a:spcBef>
                <a:spcPts val="0"/>
              </a:spcBef>
              <a:spcAft>
                <a:spcPts val="0"/>
              </a:spcAft>
              <a:buSzPts val="600"/>
              <a:buNone/>
              <a:defRPr/>
            </a:lvl2pPr>
            <a:lvl3pPr marL="2743200" lvl="2" indent="-457200" algn="l" rtl="0">
              <a:lnSpc>
                <a:spcPct val="100000"/>
              </a:lnSpc>
              <a:spcBef>
                <a:spcPts val="0"/>
              </a:spcBef>
              <a:spcAft>
                <a:spcPts val="0"/>
              </a:spcAft>
              <a:buSzPts val="600"/>
              <a:buNone/>
              <a:defRPr/>
            </a:lvl3pPr>
            <a:lvl4pPr marL="3657600" lvl="3" indent="-457200" algn="l" rtl="0">
              <a:lnSpc>
                <a:spcPct val="100000"/>
              </a:lnSpc>
              <a:spcBef>
                <a:spcPts val="0"/>
              </a:spcBef>
              <a:spcAft>
                <a:spcPts val="0"/>
              </a:spcAft>
              <a:buSzPts val="600"/>
              <a:buNone/>
              <a:defRPr/>
            </a:lvl4pPr>
            <a:lvl5pPr marL="4572000" lvl="4" indent="-457200" algn="l" rtl="0">
              <a:lnSpc>
                <a:spcPct val="100000"/>
              </a:lnSpc>
              <a:spcBef>
                <a:spcPts val="0"/>
              </a:spcBef>
              <a:spcAft>
                <a:spcPts val="0"/>
              </a:spcAft>
              <a:buSzPts val="600"/>
              <a:buNone/>
              <a:defRPr/>
            </a:lvl5pPr>
            <a:lvl6pPr marL="5486400" lvl="5" indent="-457200" algn="l" rtl="0">
              <a:lnSpc>
                <a:spcPct val="100000"/>
              </a:lnSpc>
              <a:spcBef>
                <a:spcPts val="0"/>
              </a:spcBef>
              <a:spcAft>
                <a:spcPts val="0"/>
              </a:spcAft>
              <a:buSzPts val="600"/>
              <a:buNone/>
              <a:defRPr/>
            </a:lvl6pPr>
            <a:lvl7pPr marL="6400800" lvl="6" indent="-457200" algn="l" rtl="0">
              <a:lnSpc>
                <a:spcPct val="100000"/>
              </a:lnSpc>
              <a:spcBef>
                <a:spcPts val="0"/>
              </a:spcBef>
              <a:spcAft>
                <a:spcPts val="0"/>
              </a:spcAft>
              <a:buSzPts val="600"/>
              <a:buNone/>
              <a:defRPr/>
            </a:lvl7pPr>
            <a:lvl8pPr marL="7315200" lvl="7" indent="-457200" algn="l" rtl="0">
              <a:lnSpc>
                <a:spcPct val="100000"/>
              </a:lnSpc>
              <a:spcBef>
                <a:spcPts val="0"/>
              </a:spcBef>
              <a:spcAft>
                <a:spcPts val="0"/>
              </a:spcAft>
              <a:buSzPts val="600"/>
              <a:buNone/>
              <a:defRPr/>
            </a:lvl8pPr>
            <a:lvl9pPr marL="8229600" lvl="8" indent="-457200" algn="l" rtl="0">
              <a:lnSpc>
                <a:spcPct val="100000"/>
              </a:lnSpc>
              <a:spcBef>
                <a:spcPts val="0"/>
              </a:spcBef>
              <a:spcAft>
                <a:spcPts val="0"/>
              </a:spcAft>
              <a:buSzPts val="600"/>
              <a:buNone/>
              <a:defRPr/>
            </a:lvl9pPr>
          </a:lstStyle>
          <a:p>
            <a:endParaRPr/>
          </a:p>
        </p:txBody>
      </p:sp>
      <p:sp>
        <p:nvSpPr>
          <p:cNvPr id="73" name="Google Shape;73;p17"/>
          <p:cNvSpPr txBox="1">
            <a:spLocks noGrp="1"/>
          </p:cNvSpPr>
          <p:nvPr>
            <p:ph type="ftr" idx="11"/>
          </p:nvPr>
        </p:nvSpPr>
        <p:spPr>
          <a:xfrm>
            <a:off x="6217920" y="9566910"/>
            <a:ext cx="5852400" cy="5142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600"/>
              <a:buNone/>
              <a:defRPr>
                <a:solidFill>
                  <a:srgbClr val="888888"/>
                </a:solidFill>
              </a:defRPr>
            </a:lvl1pPr>
            <a:lvl2pPr lvl="1" algn="l" rtl="0">
              <a:lnSpc>
                <a:spcPct val="100000"/>
              </a:lnSpc>
              <a:spcBef>
                <a:spcPts val="0"/>
              </a:spcBef>
              <a:spcAft>
                <a:spcPts val="0"/>
              </a:spcAft>
              <a:buSzPts val="600"/>
              <a:buNone/>
              <a:defRPr/>
            </a:lvl2pPr>
            <a:lvl3pPr lvl="2" algn="l" rtl="0">
              <a:lnSpc>
                <a:spcPct val="100000"/>
              </a:lnSpc>
              <a:spcBef>
                <a:spcPts val="0"/>
              </a:spcBef>
              <a:spcAft>
                <a:spcPts val="0"/>
              </a:spcAft>
              <a:buSzPts val="600"/>
              <a:buNone/>
              <a:defRPr/>
            </a:lvl3pPr>
            <a:lvl4pPr lvl="3" algn="l" rtl="0">
              <a:lnSpc>
                <a:spcPct val="100000"/>
              </a:lnSpc>
              <a:spcBef>
                <a:spcPts val="0"/>
              </a:spcBef>
              <a:spcAft>
                <a:spcPts val="0"/>
              </a:spcAft>
              <a:buSzPts val="600"/>
              <a:buNone/>
              <a:defRPr/>
            </a:lvl4pPr>
            <a:lvl5pPr lvl="4" algn="l" rtl="0">
              <a:lnSpc>
                <a:spcPct val="100000"/>
              </a:lnSpc>
              <a:spcBef>
                <a:spcPts val="0"/>
              </a:spcBef>
              <a:spcAft>
                <a:spcPts val="0"/>
              </a:spcAft>
              <a:buSzPts val="600"/>
              <a:buNone/>
              <a:defRPr/>
            </a:lvl5pPr>
            <a:lvl6pPr lvl="5" algn="l" rtl="0">
              <a:lnSpc>
                <a:spcPct val="100000"/>
              </a:lnSpc>
              <a:spcBef>
                <a:spcPts val="0"/>
              </a:spcBef>
              <a:spcAft>
                <a:spcPts val="0"/>
              </a:spcAft>
              <a:buSzPts val="600"/>
              <a:buNone/>
              <a:defRPr/>
            </a:lvl6pPr>
            <a:lvl7pPr lvl="6" algn="l" rtl="0">
              <a:lnSpc>
                <a:spcPct val="100000"/>
              </a:lnSpc>
              <a:spcBef>
                <a:spcPts val="0"/>
              </a:spcBef>
              <a:spcAft>
                <a:spcPts val="0"/>
              </a:spcAft>
              <a:buSzPts val="600"/>
              <a:buNone/>
              <a:defRPr/>
            </a:lvl7pPr>
            <a:lvl8pPr lvl="7" algn="l" rtl="0">
              <a:lnSpc>
                <a:spcPct val="100000"/>
              </a:lnSpc>
              <a:spcBef>
                <a:spcPts val="0"/>
              </a:spcBef>
              <a:spcAft>
                <a:spcPts val="0"/>
              </a:spcAft>
              <a:buSzPts val="600"/>
              <a:buNone/>
              <a:defRPr/>
            </a:lvl8pPr>
            <a:lvl9pPr lvl="8" algn="l" rtl="0">
              <a:lnSpc>
                <a:spcPct val="100000"/>
              </a:lnSpc>
              <a:spcBef>
                <a:spcPts val="0"/>
              </a:spcBef>
              <a:spcAft>
                <a:spcPts val="0"/>
              </a:spcAft>
              <a:buSzPts val="600"/>
              <a:buNone/>
              <a:defRPr/>
            </a:lvl9pPr>
          </a:lstStyle>
          <a:p>
            <a:endParaRPr/>
          </a:p>
        </p:txBody>
      </p:sp>
      <p:sp>
        <p:nvSpPr>
          <p:cNvPr id="74" name="Google Shape;74;p17"/>
          <p:cNvSpPr txBox="1">
            <a:spLocks noGrp="1"/>
          </p:cNvSpPr>
          <p:nvPr>
            <p:ph type="dt" idx="10"/>
          </p:nvPr>
        </p:nvSpPr>
        <p:spPr>
          <a:xfrm>
            <a:off x="914400" y="9566910"/>
            <a:ext cx="4206000" cy="514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600"/>
              <a:buNone/>
              <a:defRPr>
                <a:solidFill>
                  <a:srgbClr val="888888"/>
                </a:solidFill>
              </a:defRPr>
            </a:lvl1pPr>
            <a:lvl2pPr lvl="1" algn="l" rtl="0">
              <a:lnSpc>
                <a:spcPct val="100000"/>
              </a:lnSpc>
              <a:spcBef>
                <a:spcPts val="0"/>
              </a:spcBef>
              <a:spcAft>
                <a:spcPts val="0"/>
              </a:spcAft>
              <a:buSzPts val="600"/>
              <a:buNone/>
              <a:defRPr/>
            </a:lvl2pPr>
            <a:lvl3pPr lvl="2" algn="l" rtl="0">
              <a:lnSpc>
                <a:spcPct val="100000"/>
              </a:lnSpc>
              <a:spcBef>
                <a:spcPts val="0"/>
              </a:spcBef>
              <a:spcAft>
                <a:spcPts val="0"/>
              </a:spcAft>
              <a:buSzPts val="600"/>
              <a:buNone/>
              <a:defRPr/>
            </a:lvl3pPr>
            <a:lvl4pPr lvl="3" algn="l" rtl="0">
              <a:lnSpc>
                <a:spcPct val="100000"/>
              </a:lnSpc>
              <a:spcBef>
                <a:spcPts val="0"/>
              </a:spcBef>
              <a:spcAft>
                <a:spcPts val="0"/>
              </a:spcAft>
              <a:buSzPts val="600"/>
              <a:buNone/>
              <a:defRPr/>
            </a:lvl4pPr>
            <a:lvl5pPr lvl="4" algn="l" rtl="0">
              <a:lnSpc>
                <a:spcPct val="100000"/>
              </a:lnSpc>
              <a:spcBef>
                <a:spcPts val="0"/>
              </a:spcBef>
              <a:spcAft>
                <a:spcPts val="0"/>
              </a:spcAft>
              <a:buSzPts val="600"/>
              <a:buNone/>
              <a:defRPr/>
            </a:lvl5pPr>
            <a:lvl6pPr lvl="5" algn="l" rtl="0">
              <a:lnSpc>
                <a:spcPct val="100000"/>
              </a:lnSpc>
              <a:spcBef>
                <a:spcPts val="0"/>
              </a:spcBef>
              <a:spcAft>
                <a:spcPts val="0"/>
              </a:spcAft>
              <a:buSzPts val="600"/>
              <a:buNone/>
              <a:defRPr/>
            </a:lvl6pPr>
            <a:lvl7pPr lvl="6" algn="l" rtl="0">
              <a:lnSpc>
                <a:spcPct val="100000"/>
              </a:lnSpc>
              <a:spcBef>
                <a:spcPts val="0"/>
              </a:spcBef>
              <a:spcAft>
                <a:spcPts val="0"/>
              </a:spcAft>
              <a:buSzPts val="600"/>
              <a:buNone/>
              <a:defRPr/>
            </a:lvl7pPr>
            <a:lvl8pPr lvl="7" algn="l" rtl="0">
              <a:lnSpc>
                <a:spcPct val="100000"/>
              </a:lnSpc>
              <a:spcBef>
                <a:spcPts val="0"/>
              </a:spcBef>
              <a:spcAft>
                <a:spcPts val="0"/>
              </a:spcAft>
              <a:buSzPts val="600"/>
              <a:buNone/>
              <a:defRPr/>
            </a:lvl8pPr>
            <a:lvl9pPr lvl="8" algn="l" rtl="0">
              <a:lnSpc>
                <a:spcPct val="100000"/>
              </a:lnSpc>
              <a:spcBef>
                <a:spcPts val="0"/>
              </a:spcBef>
              <a:spcAft>
                <a:spcPts val="0"/>
              </a:spcAft>
              <a:buSzPts val="600"/>
              <a:buNone/>
              <a:defRPr/>
            </a:lvl9pPr>
          </a:lstStyle>
          <a:p>
            <a:endParaRPr/>
          </a:p>
        </p:txBody>
      </p:sp>
      <p:sp>
        <p:nvSpPr>
          <p:cNvPr id="75" name="Google Shape;75;p17"/>
          <p:cNvSpPr txBox="1">
            <a:spLocks noGrp="1"/>
          </p:cNvSpPr>
          <p:nvPr>
            <p:ph type="sldNum" idx="12"/>
          </p:nvPr>
        </p:nvSpPr>
        <p:spPr>
          <a:xfrm>
            <a:off x="13167362" y="9566910"/>
            <a:ext cx="4206000" cy="514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6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23413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1_3-Content">
  <p:cSld name="61_3-Content">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135221016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a:off x="-237500" y="5302200"/>
            <a:ext cx="18672600" cy="51708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 name="Google Shape;15;p3"/>
          <p:cNvSpPr txBox="1">
            <a:spLocks noGrp="1"/>
          </p:cNvSpPr>
          <p:nvPr>
            <p:ph type="title"/>
          </p:nvPr>
        </p:nvSpPr>
        <p:spPr>
          <a:xfrm>
            <a:off x="971750" y="3429000"/>
            <a:ext cx="16367400" cy="157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7200"/>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a:p>
        </p:txBody>
      </p:sp>
      <p:pic>
        <p:nvPicPr>
          <p:cNvPr id="16" name="Google Shape;16;p3"/>
          <p:cNvPicPr preferRelativeResize="0"/>
          <p:nvPr/>
        </p:nvPicPr>
        <p:blipFill>
          <a:blip r:embed="rId2">
            <a:alphaModFix/>
          </a:blip>
          <a:stretch>
            <a:fillRect/>
          </a:stretch>
        </p:blipFill>
        <p:spPr>
          <a:xfrm>
            <a:off x="14290201" y="8794201"/>
            <a:ext cx="3190554" cy="1246098"/>
          </a:xfrm>
          <a:prstGeom prst="rect">
            <a:avLst/>
          </a:prstGeom>
          <a:noFill/>
          <a:ln>
            <a:noFill/>
          </a:ln>
        </p:spPr>
      </p:pic>
    </p:spTree>
    <p:extLst>
      <p:ext uri="{BB962C8B-B14F-4D97-AF65-F5344CB8AC3E}">
        <p14:creationId xmlns:p14="http://schemas.microsoft.com/office/powerpoint/2010/main" val="586706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23400" y="890050"/>
            <a:ext cx="17041200" cy="124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623400" y="2304950"/>
            <a:ext cx="14791800" cy="7116000"/>
          </a:xfrm>
          <a:prstGeom prst="rect">
            <a:avLst/>
          </a:prstGeom>
        </p:spPr>
        <p:txBody>
          <a:bodyPr spcFirstLastPara="1" wrap="square" lIns="91425" tIns="91425" rIns="91425" bIns="91425" anchor="t" anchorCtr="0">
            <a:noAutofit/>
          </a:bodyPr>
          <a:lstStyle>
            <a:lvl1pPr marL="914400" lvl="0" indent="-685800" rtl="0">
              <a:spcBef>
                <a:spcPts val="0"/>
              </a:spcBef>
              <a:spcAft>
                <a:spcPts val="0"/>
              </a:spcAft>
              <a:buSzPts val="1800"/>
              <a:buChar char="●"/>
              <a:defRPr/>
            </a:lvl1pPr>
            <a:lvl2pPr marL="1828800" lvl="1" indent="-635000" rtl="0">
              <a:spcBef>
                <a:spcPts val="3200"/>
              </a:spcBef>
              <a:spcAft>
                <a:spcPts val="0"/>
              </a:spcAft>
              <a:buSzPts val="1400"/>
              <a:buChar char="○"/>
              <a:defRPr/>
            </a:lvl2pPr>
            <a:lvl3pPr marL="2743200" lvl="2" indent="-635000" rtl="0">
              <a:spcBef>
                <a:spcPts val="3200"/>
              </a:spcBef>
              <a:spcAft>
                <a:spcPts val="0"/>
              </a:spcAft>
              <a:buSzPts val="1400"/>
              <a:buChar char="■"/>
              <a:defRPr/>
            </a:lvl3pPr>
            <a:lvl4pPr marL="3657600" lvl="3" indent="-635000" rtl="0">
              <a:spcBef>
                <a:spcPts val="3200"/>
              </a:spcBef>
              <a:spcAft>
                <a:spcPts val="0"/>
              </a:spcAft>
              <a:buSzPts val="1400"/>
              <a:buChar char="●"/>
              <a:defRPr/>
            </a:lvl4pPr>
            <a:lvl5pPr marL="4572000" lvl="4" indent="-635000" rtl="0">
              <a:spcBef>
                <a:spcPts val="3200"/>
              </a:spcBef>
              <a:spcAft>
                <a:spcPts val="0"/>
              </a:spcAft>
              <a:buSzPts val="1400"/>
              <a:buChar char="○"/>
              <a:defRPr/>
            </a:lvl5pPr>
            <a:lvl6pPr marL="5486400" lvl="5" indent="-635000" rtl="0">
              <a:spcBef>
                <a:spcPts val="3200"/>
              </a:spcBef>
              <a:spcAft>
                <a:spcPts val="0"/>
              </a:spcAft>
              <a:buSzPts val="1400"/>
              <a:buChar char="■"/>
              <a:defRPr/>
            </a:lvl6pPr>
            <a:lvl7pPr marL="6400800" lvl="6" indent="-635000" rtl="0">
              <a:spcBef>
                <a:spcPts val="3200"/>
              </a:spcBef>
              <a:spcAft>
                <a:spcPts val="0"/>
              </a:spcAft>
              <a:buSzPts val="1400"/>
              <a:buChar char="●"/>
              <a:defRPr/>
            </a:lvl7pPr>
            <a:lvl8pPr marL="7315200" lvl="7" indent="-635000" rtl="0">
              <a:spcBef>
                <a:spcPts val="3200"/>
              </a:spcBef>
              <a:spcAft>
                <a:spcPts val="0"/>
              </a:spcAft>
              <a:buSzPts val="1400"/>
              <a:buChar char="○"/>
              <a:defRPr/>
            </a:lvl8pPr>
            <a:lvl9pPr marL="8229600" lvl="8" indent="-635000" rtl="0">
              <a:spcBef>
                <a:spcPts val="3200"/>
              </a:spcBef>
              <a:spcAft>
                <a:spcPts val="3200"/>
              </a:spcAft>
              <a:buSzPts val="1400"/>
              <a:buChar char="■"/>
              <a:defRPr/>
            </a:lvl9pPr>
          </a:lstStyle>
          <a:p>
            <a:endParaRPr/>
          </a:p>
        </p:txBody>
      </p:sp>
      <p:pic>
        <p:nvPicPr>
          <p:cNvPr id="20" name="Google Shape;20;p4"/>
          <p:cNvPicPr preferRelativeResize="0"/>
          <p:nvPr/>
        </p:nvPicPr>
        <p:blipFill>
          <a:blip r:embed="rId2">
            <a:alphaModFix/>
          </a:blip>
          <a:stretch>
            <a:fillRect/>
          </a:stretch>
        </p:blipFill>
        <p:spPr>
          <a:xfrm>
            <a:off x="13957800" y="8701401"/>
            <a:ext cx="3534304" cy="1382002"/>
          </a:xfrm>
          <a:prstGeom prst="rect">
            <a:avLst/>
          </a:prstGeom>
          <a:noFill/>
          <a:ln>
            <a:noFill/>
          </a:ln>
        </p:spPr>
      </p:pic>
    </p:spTree>
    <p:extLst>
      <p:ext uri="{BB962C8B-B14F-4D97-AF65-F5344CB8AC3E}">
        <p14:creationId xmlns:p14="http://schemas.microsoft.com/office/powerpoint/2010/main" val="1977578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623400" y="890050"/>
            <a:ext cx="17041200" cy="124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Char char="●"/>
              <a:defRPr sz="2800"/>
            </a:lvl1pPr>
            <a:lvl2pPr marL="1828800" lvl="1" indent="-609600" rtl="0">
              <a:spcBef>
                <a:spcPts val="3200"/>
              </a:spcBef>
              <a:spcAft>
                <a:spcPts val="0"/>
              </a:spcAft>
              <a:buSzPts val="1200"/>
              <a:buChar char="○"/>
              <a:defRPr sz="2400"/>
            </a:lvl2pPr>
            <a:lvl3pPr marL="2743200" lvl="2" indent="-609600" rtl="0">
              <a:spcBef>
                <a:spcPts val="3200"/>
              </a:spcBef>
              <a:spcAft>
                <a:spcPts val="0"/>
              </a:spcAft>
              <a:buSzPts val="1200"/>
              <a:buChar char="■"/>
              <a:defRPr sz="2400"/>
            </a:lvl3pPr>
            <a:lvl4pPr marL="3657600" lvl="3" indent="-609600" rtl="0">
              <a:spcBef>
                <a:spcPts val="3200"/>
              </a:spcBef>
              <a:spcAft>
                <a:spcPts val="0"/>
              </a:spcAft>
              <a:buSzPts val="1200"/>
              <a:buChar char="●"/>
              <a:defRPr sz="2400"/>
            </a:lvl4pPr>
            <a:lvl5pPr marL="4572000" lvl="4" indent="-609600" rtl="0">
              <a:spcBef>
                <a:spcPts val="3200"/>
              </a:spcBef>
              <a:spcAft>
                <a:spcPts val="0"/>
              </a:spcAft>
              <a:buSzPts val="1200"/>
              <a:buChar char="○"/>
              <a:defRPr sz="2400"/>
            </a:lvl5pPr>
            <a:lvl6pPr marL="5486400" lvl="5" indent="-609600" rtl="0">
              <a:spcBef>
                <a:spcPts val="3200"/>
              </a:spcBef>
              <a:spcAft>
                <a:spcPts val="0"/>
              </a:spcAft>
              <a:buSzPts val="1200"/>
              <a:buChar char="■"/>
              <a:defRPr sz="2400"/>
            </a:lvl6pPr>
            <a:lvl7pPr marL="6400800" lvl="6" indent="-609600" rtl="0">
              <a:spcBef>
                <a:spcPts val="3200"/>
              </a:spcBef>
              <a:spcAft>
                <a:spcPts val="0"/>
              </a:spcAft>
              <a:buSzPts val="1200"/>
              <a:buChar char="●"/>
              <a:defRPr sz="2400"/>
            </a:lvl7pPr>
            <a:lvl8pPr marL="7315200" lvl="7" indent="-609600" rtl="0">
              <a:spcBef>
                <a:spcPts val="3200"/>
              </a:spcBef>
              <a:spcAft>
                <a:spcPts val="0"/>
              </a:spcAft>
              <a:buSzPts val="1200"/>
              <a:buChar char="○"/>
              <a:defRPr sz="2400"/>
            </a:lvl8pPr>
            <a:lvl9pPr marL="8229600" lvl="8" indent="-609600" rtl="0">
              <a:spcBef>
                <a:spcPts val="3200"/>
              </a:spcBef>
              <a:spcAft>
                <a:spcPts val="3200"/>
              </a:spcAft>
              <a:buSzPts val="1200"/>
              <a:buChar char="■"/>
              <a:defRPr sz="2400"/>
            </a:lvl9pPr>
          </a:lstStyle>
          <a:p>
            <a:endParaRPr/>
          </a:p>
        </p:txBody>
      </p:sp>
      <p:sp>
        <p:nvSpPr>
          <p:cNvPr id="24" name="Google Shape;24;p5"/>
          <p:cNvSpPr txBox="1">
            <a:spLocks noGrp="1"/>
          </p:cNvSpPr>
          <p:nvPr>
            <p:ph type="body" idx="2"/>
          </p:nvPr>
        </p:nvSpPr>
        <p:spPr>
          <a:xfrm>
            <a:off x="9664800" y="2304950"/>
            <a:ext cx="7999800" cy="65004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Char char="●"/>
              <a:defRPr sz="2800"/>
            </a:lvl1pPr>
            <a:lvl2pPr marL="1828800" lvl="1" indent="-609600" rtl="0">
              <a:spcBef>
                <a:spcPts val="3200"/>
              </a:spcBef>
              <a:spcAft>
                <a:spcPts val="0"/>
              </a:spcAft>
              <a:buSzPts val="1200"/>
              <a:buChar char="○"/>
              <a:defRPr sz="2400"/>
            </a:lvl2pPr>
            <a:lvl3pPr marL="2743200" lvl="2" indent="-609600" rtl="0">
              <a:spcBef>
                <a:spcPts val="3200"/>
              </a:spcBef>
              <a:spcAft>
                <a:spcPts val="0"/>
              </a:spcAft>
              <a:buSzPts val="1200"/>
              <a:buChar char="■"/>
              <a:defRPr sz="2400"/>
            </a:lvl3pPr>
            <a:lvl4pPr marL="3657600" lvl="3" indent="-609600" rtl="0">
              <a:spcBef>
                <a:spcPts val="3200"/>
              </a:spcBef>
              <a:spcAft>
                <a:spcPts val="0"/>
              </a:spcAft>
              <a:buSzPts val="1200"/>
              <a:buChar char="●"/>
              <a:defRPr sz="2400"/>
            </a:lvl4pPr>
            <a:lvl5pPr marL="4572000" lvl="4" indent="-609600" rtl="0">
              <a:spcBef>
                <a:spcPts val="3200"/>
              </a:spcBef>
              <a:spcAft>
                <a:spcPts val="0"/>
              </a:spcAft>
              <a:buSzPts val="1200"/>
              <a:buChar char="○"/>
              <a:defRPr sz="2400"/>
            </a:lvl5pPr>
            <a:lvl6pPr marL="5486400" lvl="5" indent="-609600" rtl="0">
              <a:spcBef>
                <a:spcPts val="3200"/>
              </a:spcBef>
              <a:spcAft>
                <a:spcPts val="0"/>
              </a:spcAft>
              <a:buSzPts val="1200"/>
              <a:buChar char="■"/>
              <a:defRPr sz="2400"/>
            </a:lvl6pPr>
            <a:lvl7pPr marL="6400800" lvl="6" indent="-609600" rtl="0">
              <a:spcBef>
                <a:spcPts val="3200"/>
              </a:spcBef>
              <a:spcAft>
                <a:spcPts val="0"/>
              </a:spcAft>
              <a:buSzPts val="1200"/>
              <a:buChar char="●"/>
              <a:defRPr sz="2400"/>
            </a:lvl7pPr>
            <a:lvl8pPr marL="7315200" lvl="7" indent="-609600" rtl="0">
              <a:spcBef>
                <a:spcPts val="3200"/>
              </a:spcBef>
              <a:spcAft>
                <a:spcPts val="0"/>
              </a:spcAft>
              <a:buSzPts val="1200"/>
              <a:buChar char="○"/>
              <a:defRPr sz="2400"/>
            </a:lvl8pPr>
            <a:lvl9pPr marL="8229600" lvl="8" indent="-609600" rtl="0">
              <a:spcBef>
                <a:spcPts val="3200"/>
              </a:spcBef>
              <a:spcAft>
                <a:spcPts val="3200"/>
              </a:spcAft>
              <a:buSzPts val="1200"/>
              <a:buChar char="■"/>
              <a:defRPr sz="2400"/>
            </a:lvl9pPr>
          </a:lstStyle>
          <a:p>
            <a:endParaRPr/>
          </a:p>
        </p:txBody>
      </p:sp>
      <p:pic>
        <p:nvPicPr>
          <p:cNvPr id="25" name="Google Shape;25;p5"/>
          <p:cNvPicPr preferRelativeResize="0"/>
          <p:nvPr/>
        </p:nvPicPr>
        <p:blipFill>
          <a:blip r:embed="rId2">
            <a:alphaModFix/>
          </a:blip>
          <a:stretch>
            <a:fillRect/>
          </a:stretch>
        </p:blipFill>
        <p:spPr>
          <a:xfrm>
            <a:off x="13957800" y="8701401"/>
            <a:ext cx="3534304" cy="1382002"/>
          </a:xfrm>
          <a:prstGeom prst="rect">
            <a:avLst/>
          </a:prstGeom>
          <a:noFill/>
          <a:ln>
            <a:noFill/>
          </a:ln>
        </p:spPr>
      </p:pic>
    </p:spTree>
    <p:extLst>
      <p:ext uri="{BB962C8B-B14F-4D97-AF65-F5344CB8AC3E}">
        <p14:creationId xmlns:p14="http://schemas.microsoft.com/office/powerpoint/2010/main" val="1896429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pic>
        <p:nvPicPr>
          <p:cNvPr id="51" name="Google Shape;51;p12"/>
          <p:cNvPicPr preferRelativeResize="0"/>
          <p:nvPr/>
        </p:nvPicPr>
        <p:blipFill>
          <a:blip r:embed="rId2">
            <a:alphaModFix/>
          </a:blip>
          <a:stretch>
            <a:fillRect/>
          </a:stretch>
        </p:blipFill>
        <p:spPr>
          <a:xfrm>
            <a:off x="13944250" y="1"/>
            <a:ext cx="3534304" cy="1382002"/>
          </a:xfrm>
          <a:prstGeom prst="rect">
            <a:avLst/>
          </a:prstGeom>
          <a:noFill/>
          <a:ln>
            <a:noFill/>
          </a:ln>
        </p:spPr>
      </p:pic>
    </p:spTree>
    <p:extLst>
      <p:ext uri="{BB962C8B-B14F-4D97-AF65-F5344CB8AC3E}">
        <p14:creationId xmlns:p14="http://schemas.microsoft.com/office/powerpoint/2010/main" val="3812363143"/>
      </p:ext>
    </p:extLst>
  </p:cSld>
  <p:clrMapOvr>
    <a:masterClrMapping/>
  </p:clrMapOvr>
  <p:extLst mod="1">
    <p:ext uri="{DCECCB84-F9BA-43D5-87BE-67443E8EF086}">
      <p15:sldGuideLst xmlns:p15="http://schemas.microsoft.com/office/powerpoint/2012/main">
        <p15:guide id="1" orient="horz" pos="288">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52"/>
        <p:cNvGrpSpPr/>
        <p:nvPr/>
      </p:nvGrpSpPr>
      <p:grpSpPr>
        <a:xfrm>
          <a:off x="0" y="0"/>
          <a:ext cx="0" cy="0"/>
          <a:chOff x="0" y="0"/>
          <a:chExt cx="0" cy="0"/>
        </a:xfrm>
      </p:grpSpPr>
      <p:pic>
        <p:nvPicPr>
          <p:cNvPr id="53" name="Google Shape;53;p13"/>
          <p:cNvPicPr preferRelativeResize="0"/>
          <p:nvPr/>
        </p:nvPicPr>
        <p:blipFill>
          <a:blip r:embed="rId2">
            <a:alphaModFix/>
          </a:blip>
          <a:stretch>
            <a:fillRect/>
          </a:stretch>
        </p:blipFill>
        <p:spPr>
          <a:xfrm>
            <a:off x="680400" y="1"/>
            <a:ext cx="3534304" cy="1382002"/>
          </a:xfrm>
          <a:prstGeom prst="rect">
            <a:avLst/>
          </a:prstGeom>
          <a:noFill/>
          <a:ln>
            <a:noFill/>
          </a:ln>
        </p:spPr>
      </p:pic>
    </p:spTree>
    <p:extLst>
      <p:ext uri="{BB962C8B-B14F-4D97-AF65-F5344CB8AC3E}">
        <p14:creationId xmlns:p14="http://schemas.microsoft.com/office/powerpoint/2010/main" val="1876231666"/>
      </p:ext>
    </p:extLst>
  </p:cSld>
  <p:clrMapOvr>
    <a:masterClrMapping/>
  </p:clrMapOvr>
  <p:extLst mod="1">
    <p:ext uri="{DCECCB84-F9BA-43D5-87BE-67443E8EF086}">
      <p15:sldGuideLst xmlns:p15="http://schemas.microsoft.com/office/powerpoint/2012/main">
        <p15:guide id="1" pos="288">
          <p15:clr>
            <a:srgbClr val="FA7B17"/>
          </p15:clr>
        </p15:guide>
        <p15:guide id="2" orient="horz" pos="288">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1_3-Content">
  <p:cSld name="61_3-Content">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32884218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p:nvPr/>
        </p:nvSpPr>
        <p:spPr>
          <a:xfrm>
            <a:off x="161400" y="5302200"/>
            <a:ext cx="17965200" cy="4823400"/>
          </a:xfrm>
          <a:prstGeom prst="rect">
            <a:avLst/>
          </a:prstGeom>
          <a:solidFill>
            <a:srgbClr val="5007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 name="Google Shape;16;p3"/>
          <p:cNvSpPr txBox="1">
            <a:spLocks noGrp="1"/>
          </p:cNvSpPr>
          <p:nvPr>
            <p:ph type="title"/>
          </p:nvPr>
        </p:nvSpPr>
        <p:spPr>
          <a:xfrm>
            <a:off x="971750" y="3429000"/>
            <a:ext cx="16367400" cy="157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roxima Nova Extrabold"/>
              <a:buNone/>
              <a:defRPr sz="7200" b="0">
                <a:latin typeface="Proxima Nova Extrabold"/>
                <a:ea typeface="Proxima Nova Extrabold"/>
                <a:cs typeface="Proxima Nova Extrabold"/>
                <a:sym typeface="Proxima Nova Extrabold"/>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a:p>
        </p:txBody>
      </p:sp>
      <p:sp>
        <p:nvSpPr>
          <p:cNvPr id="17" name="Google Shape;17;p3"/>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5046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623400" y="890050"/>
            <a:ext cx="17041200" cy="124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400" lvl="0" indent="-685800" rtl="0">
              <a:spcBef>
                <a:spcPts val="0"/>
              </a:spcBef>
              <a:spcAft>
                <a:spcPts val="0"/>
              </a:spcAft>
              <a:buSzPts val="1800"/>
              <a:buChar char="●"/>
              <a:defRPr/>
            </a:lvl1pPr>
            <a:lvl2pPr marL="1828800" lvl="1" indent="-635000" rtl="0">
              <a:spcBef>
                <a:spcPts val="3200"/>
              </a:spcBef>
              <a:spcAft>
                <a:spcPts val="0"/>
              </a:spcAft>
              <a:buSzPts val="1400"/>
              <a:buChar char="○"/>
              <a:defRPr/>
            </a:lvl2pPr>
            <a:lvl3pPr marL="2743200" lvl="2" indent="-635000" rtl="0">
              <a:spcBef>
                <a:spcPts val="3200"/>
              </a:spcBef>
              <a:spcAft>
                <a:spcPts val="0"/>
              </a:spcAft>
              <a:buSzPts val="1400"/>
              <a:buChar char="■"/>
              <a:defRPr/>
            </a:lvl3pPr>
            <a:lvl4pPr marL="3657600" lvl="3" indent="-635000" rtl="0">
              <a:spcBef>
                <a:spcPts val="3200"/>
              </a:spcBef>
              <a:spcAft>
                <a:spcPts val="0"/>
              </a:spcAft>
              <a:buSzPts val="1400"/>
              <a:buChar char="●"/>
              <a:defRPr/>
            </a:lvl4pPr>
            <a:lvl5pPr marL="4572000" lvl="4" indent="-635000" rtl="0">
              <a:spcBef>
                <a:spcPts val="3200"/>
              </a:spcBef>
              <a:spcAft>
                <a:spcPts val="0"/>
              </a:spcAft>
              <a:buSzPts val="1400"/>
              <a:buChar char="○"/>
              <a:defRPr/>
            </a:lvl5pPr>
            <a:lvl6pPr marL="5486400" lvl="5" indent="-635000" rtl="0">
              <a:spcBef>
                <a:spcPts val="3200"/>
              </a:spcBef>
              <a:spcAft>
                <a:spcPts val="0"/>
              </a:spcAft>
              <a:buSzPts val="1400"/>
              <a:buChar char="■"/>
              <a:defRPr/>
            </a:lvl6pPr>
            <a:lvl7pPr marL="6400800" lvl="6" indent="-635000" rtl="0">
              <a:spcBef>
                <a:spcPts val="3200"/>
              </a:spcBef>
              <a:spcAft>
                <a:spcPts val="0"/>
              </a:spcAft>
              <a:buSzPts val="1400"/>
              <a:buChar char="●"/>
              <a:defRPr/>
            </a:lvl7pPr>
            <a:lvl8pPr marL="7315200" lvl="7" indent="-635000" rtl="0">
              <a:spcBef>
                <a:spcPts val="3200"/>
              </a:spcBef>
              <a:spcAft>
                <a:spcPts val="0"/>
              </a:spcAft>
              <a:buSzPts val="1400"/>
              <a:buChar char="○"/>
              <a:defRPr/>
            </a:lvl8pPr>
            <a:lvl9pPr marL="8229600" lvl="8" indent="-635000" rtl="0">
              <a:spcBef>
                <a:spcPts val="3200"/>
              </a:spcBef>
              <a:spcAft>
                <a:spcPts val="3200"/>
              </a:spcAft>
              <a:buSzPts val="1400"/>
              <a:buChar char="■"/>
              <a:defRPr/>
            </a:lvl9pPr>
          </a:lstStyle>
          <a:p>
            <a:endParaRPr/>
          </a:p>
        </p:txBody>
      </p:sp>
      <p:sp>
        <p:nvSpPr>
          <p:cNvPr id="21" name="Google Shape;21;p4"/>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7123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623400" y="890050"/>
            <a:ext cx="17041200" cy="124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Char char="●"/>
              <a:defRPr sz="2800"/>
            </a:lvl1pPr>
            <a:lvl2pPr marL="1828800" lvl="1" indent="-609600" rtl="0">
              <a:spcBef>
                <a:spcPts val="3200"/>
              </a:spcBef>
              <a:spcAft>
                <a:spcPts val="0"/>
              </a:spcAft>
              <a:buSzPts val="1200"/>
              <a:buChar char="○"/>
              <a:defRPr sz="2400"/>
            </a:lvl2pPr>
            <a:lvl3pPr marL="2743200" lvl="2" indent="-609600" rtl="0">
              <a:spcBef>
                <a:spcPts val="3200"/>
              </a:spcBef>
              <a:spcAft>
                <a:spcPts val="0"/>
              </a:spcAft>
              <a:buSzPts val="1200"/>
              <a:buChar char="■"/>
              <a:defRPr sz="2400"/>
            </a:lvl3pPr>
            <a:lvl4pPr marL="3657600" lvl="3" indent="-609600" rtl="0">
              <a:spcBef>
                <a:spcPts val="3200"/>
              </a:spcBef>
              <a:spcAft>
                <a:spcPts val="0"/>
              </a:spcAft>
              <a:buSzPts val="1200"/>
              <a:buChar char="●"/>
              <a:defRPr sz="2400"/>
            </a:lvl4pPr>
            <a:lvl5pPr marL="4572000" lvl="4" indent="-609600" rtl="0">
              <a:spcBef>
                <a:spcPts val="3200"/>
              </a:spcBef>
              <a:spcAft>
                <a:spcPts val="0"/>
              </a:spcAft>
              <a:buSzPts val="1200"/>
              <a:buChar char="○"/>
              <a:defRPr sz="2400"/>
            </a:lvl5pPr>
            <a:lvl6pPr marL="5486400" lvl="5" indent="-609600" rtl="0">
              <a:spcBef>
                <a:spcPts val="3200"/>
              </a:spcBef>
              <a:spcAft>
                <a:spcPts val="0"/>
              </a:spcAft>
              <a:buSzPts val="1200"/>
              <a:buChar char="■"/>
              <a:defRPr sz="2400"/>
            </a:lvl6pPr>
            <a:lvl7pPr marL="6400800" lvl="6" indent="-609600" rtl="0">
              <a:spcBef>
                <a:spcPts val="3200"/>
              </a:spcBef>
              <a:spcAft>
                <a:spcPts val="0"/>
              </a:spcAft>
              <a:buSzPts val="1200"/>
              <a:buChar char="●"/>
              <a:defRPr sz="2400"/>
            </a:lvl7pPr>
            <a:lvl8pPr marL="7315200" lvl="7" indent="-609600" rtl="0">
              <a:spcBef>
                <a:spcPts val="3200"/>
              </a:spcBef>
              <a:spcAft>
                <a:spcPts val="0"/>
              </a:spcAft>
              <a:buSzPts val="1200"/>
              <a:buChar char="○"/>
              <a:defRPr sz="2400"/>
            </a:lvl8pPr>
            <a:lvl9pPr marL="8229600" lvl="8" indent="-609600" rtl="0">
              <a:spcBef>
                <a:spcPts val="3200"/>
              </a:spcBef>
              <a:spcAft>
                <a:spcPts val="3200"/>
              </a:spcAft>
              <a:buSzPts val="1200"/>
              <a:buChar char="■"/>
              <a:defRPr sz="2400"/>
            </a:lvl9pPr>
          </a:lstStyle>
          <a:p>
            <a:endParaRPr/>
          </a:p>
        </p:txBody>
      </p:sp>
      <p:sp>
        <p:nvSpPr>
          <p:cNvPr id="25" name="Google Shape;25;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Char char="●"/>
              <a:defRPr sz="2800"/>
            </a:lvl1pPr>
            <a:lvl2pPr marL="1828800" lvl="1" indent="-609600" rtl="0">
              <a:spcBef>
                <a:spcPts val="3200"/>
              </a:spcBef>
              <a:spcAft>
                <a:spcPts val="0"/>
              </a:spcAft>
              <a:buSzPts val="1200"/>
              <a:buChar char="○"/>
              <a:defRPr sz="2400"/>
            </a:lvl2pPr>
            <a:lvl3pPr marL="2743200" lvl="2" indent="-609600" rtl="0">
              <a:spcBef>
                <a:spcPts val="3200"/>
              </a:spcBef>
              <a:spcAft>
                <a:spcPts val="0"/>
              </a:spcAft>
              <a:buSzPts val="1200"/>
              <a:buChar char="■"/>
              <a:defRPr sz="2400"/>
            </a:lvl3pPr>
            <a:lvl4pPr marL="3657600" lvl="3" indent="-609600" rtl="0">
              <a:spcBef>
                <a:spcPts val="3200"/>
              </a:spcBef>
              <a:spcAft>
                <a:spcPts val="0"/>
              </a:spcAft>
              <a:buSzPts val="1200"/>
              <a:buChar char="●"/>
              <a:defRPr sz="2400"/>
            </a:lvl4pPr>
            <a:lvl5pPr marL="4572000" lvl="4" indent="-609600" rtl="0">
              <a:spcBef>
                <a:spcPts val="3200"/>
              </a:spcBef>
              <a:spcAft>
                <a:spcPts val="0"/>
              </a:spcAft>
              <a:buSzPts val="1200"/>
              <a:buChar char="○"/>
              <a:defRPr sz="2400"/>
            </a:lvl5pPr>
            <a:lvl6pPr marL="5486400" lvl="5" indent="-609600" rtl="0">
              <a:spcBef>
                <a:spcPts val="3200"/>
              </a:spcBef>
              <a:spcAft>
                <a:spcPts val="0"/>
              </a:spcAft>
              <a:buSzPts val="1200"/>
              <a:buChar char="■"/>
              <a:defRPr sz="2400"/>
            </a:lvl6pPr>
            <a:lvl7pPr marL="6400800" lvl="6" indent="-609600" rtl="0">
              <a:spcBef>
                <a:spcPts val="3200"/>
              </a:spcBef>
              <a:spcAft>
                <a:spcPts val="0"/>
              </a:spcAft>
              <a:buSzPts val="1200"/>
              <a:buChar char="●"/>
              <a:defRPr sz="2400"/>
            </a:lvl7pPr>
            <a:lvl8pPr marL="7315200" lvl="7" indent="-609600" rtl="0">
              <a:spcBef>
                <a:spcPts val="3200"/>
              </a:spcBef>
              <a:spcAft>
                <a:spcPts val="0"/>
              </a:spcAft>
              <a:buSzPts val="1200"/>
              <a:buChar char="○"/>
              <a:defRPr sz="2400"/>
            </a:lvl8pPr>
            <a:lvl9pPr marL="8229600" lvl="8" indent="-609600" rtl="0">
              <a:spcBef>
                <a:spcPts val="3200"/>
              </a:spcBef>
              <a:spcAft>
                <a:spcPts val="3200"/>
              </a:spcAft>
              <a:buSzPts val="1200"/>
              <a:buChar char="■"/>
              <a:defRPr sz="2400"/>
            </a:lvl9pPr>
          </a:lstStyle>
          <a:p>
            <a:endParaRPr/>
          </a:p>
        </p:txBody>
      </p:sp>
      <p:sp>
        <p:nvSpPr>
          <p:cNvPr id="26" name="Google Shape;26;p5"/>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15149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623400" y="890050"/>
            <a:ext cx="17041200" cy="124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6"/>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49691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roxima Nova"/>
              <a:buNone/>
              <a:defRPr sz="4800">
                <a:latin typeface="Proxima Nova"/>
                <a:ea typeface="Proxima Nova"/>
                <a:cs typeface="Proxima Nova"/>
                <a:sym typeface="Proxima Nova"/>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36" name="Google Shape;36;p8"/>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400" lvl="0" indent="-609600" rtl="0">
              <a:spcBef>
                <a:spcPts val="0"/>
              </a:spcBef>
              <a:spcAft>
                <a:spcPts val="0"/>
              </a:spcAft>
              <a:buSzPts val="1200"/>
              <a:buFont typeface="Proxima Nova"/>
              <a:buChar char="●"/>
              <a:defRPr sz="2400">
                <a:latin typeface="Proxima Nova"/>
                <a:ea typeface="Proxima Nova"/>
                <a:cs typeface="Proxima Nova"/>
                <a:sym typeface="Proxima Nova"/>
              </a:defRPr>
            </a:lvl1pPr>
            <a:lvl2pPr marL="1828800" lvl="1" indent="-609600" rtl="0">
              <a:spcBef>
                <a:spcPts val="3200"/>
              </a:spcBef>
              <a:spcAft>
                <a:spcPts val="0"/>
              </a:spcAft>
              <a:buSzPts val="1200"/>
              <a:buFont typeface="Proxima Nova"/>
              <a:buChar char="○"/>
              <a:defRPr sz="2400">
                <a:latin typeface="Proxima Nova"/>
                <a:ea typeface="Proxima Nova"/>
                <a:cs typeface="Proxima Nova"/>
                <a:sym typeface="Proxima Nova"/>
              </a:defRPr>
            </a:lvl2pPr>
            <a:lvl3pPr marL="2743200" lvl="2" indent="-609600" rtl="0">
              <a:spcBef>
                <a:spcPts val="3200"/>
              </a:spcBef>
              <a:spcAft>
                <a:spcPts val="0"/>
              </a:spcAft>
              <a:buSzPts val="1200"/>
              <a:buFont typeface="Proxima Nova"/>
              <a:buChar char="■"/>
              <a:defRPr sz="2400">
                <a:latin typeface="Proxima Nova"/>
                <a:ea typeface="Proxima Nova"/>
                <a:cs typeface="Proxima Nova"/>
                <a:sym typeface="Proxima Nova"/>
              </a:defRPr>
            </a:lvl3pPr>
            <a:lvl4pPr marL="3657600" lvl="3" indent="-609600" rtl="0">
              <a:spcBef>
                <a:spcPts val="3200"/>
              </a:spcBef>
              <a:spcAft>
                <a:spcPts val="0"/>
              </a:spcAft>
              <a:buSzPts val="1200"/>
              <a:buFont typeface="Proxima Nova"/>
              <a:buChar char="●"/>
              <a:defRPr sz="2400">
                <a:latin typeface="Proxima Nova"/>
                <a:ea typeface="Proxima Nova"/>
                <a:cs typeface="Proxima Nova"/>
                <a:sym typeface="Proxima Nova"/>
              </a:defRPr>
            </a:lvl4pPr>
            <a:lvl5pPr marL="4572000" lvl="4" indent="-609600" rtl="0">
              <a:spcBef>
                <a:spcPts val="3200"/>
              </a:spcBef>
              <a:spcAft>
                <a:spcPts val="0"/>
              </a:spcAft>
              <a:buSzPts val="1200"/>
              <a:buFont typeface="Proxima Nova"/>
              <a:buChar char="○"/>
              <a:defRPr sz="2400">
                <a:latin typeface="Proxima Nova"/>
                <a:ea typeface="Proxima Nova"/>
                <a:cs typeface="Proxima Nova"/>
                <a:sym typeface="Proxima Nova"/>
              </a:defRPr>
            </a:lvl5pPr>
            <a:lvl6pPr marL="5486400" lvl="5" indent="-609600" rtl="0">
              <a:spcBef>
                <a:spcPts val="3200"/>
              </a:spcBef>
              <a:spcAft>
                <a:spcPts val="0"/>
              </a:spcAft>
              <a:buSzPts val="1200"/>
              <a:buFont typeface="Proxima Nova"/>
              <a:buChar char="■"/>
              <a:defRPr sz="2400">
                <a:latin typeface="Proxima Nova"/>
                <a:ea typeface="Proxima Nova"/>
                <a:cs typeface="Proxima Nova"/>
                <a:sym typeface="Proxima Nova"/>
              </a:defRPr>
            </a:lvl6pPr>
            <a:lvl7pPr marL="6400800" lvl="6" indent="-609600" rtl="0">
              <a:spcBef>
                <a:spcPts val="3200"/>
              </a:spcBef>
              <a:spcAft>
                <a:spcPts val="0"/>
              </a:spcAft>
              <a:buSzPts val="1200"/>
              <a:buFont typeface="Proxima Nova"/>
              <a:buChar char="●"/>
              <a:defRPr sz="2400">
                <a:latin typeface="Proxima Nova"/>
                <a:ea typeface="Proxima Nova"/>
                <a:cs typeface="Proxima Nova"/>
                <a:sym typeface="Proxima Nova"/>
              </a:defRPr>
            </a:lvl7pPr>
            <a:lvl8pPr marL="7315200" lvl="7" indent="-609600" rtl="0">
              <a:spcBef>
                <a:spcPts val="3200"/>
              </a:spcBef>
              <a:spcAft>
                <a:spcPts val="0"/>
              </a:spcAft>
              <a:buSzPts val="1200"/>
              <a:buFont typeface="Proxima Nova"/>
              <a:buChar char="○"/>
              <a:defRPr sz="2400">
                <a:latin typeface="Proxima Nova"/>
                <a:ea typeface="Proxima Nova"/>
                <a:cs typeface="Proxima Nova"/>
                <a:sym typeface="Proxima Nova"/>
              </a:defRPr>
            </a:lvl8pPr>
            <a:lvl9pPr marL="8229600" lvl="8" indent="-609600" rtl="0">
              <a:spcBef>
                <a:spcPts val="3200"/>
              </a:spcBef>
              <a:spcAft>
                <a:spcPts val="3200"/>
              </a:spcAft>
              <a:buSzPts val="1200"/>
              <a:buFont typeface="Proxima Nova"/>
              <a:buChar char="■"/>
              <a:defRPr sz="2400">
                <a:latin typeface="Proxima Nova"/>
                <a:ea typeface="Proxima Nova"/>
                <a:cs typeface="Proxima Nova"/>
                <a:sym typeface="Proxima Nova"/>
              </a:defRPr>
            </a:lvl9pPr>
          </a:lstStyle>
          <a:p>
            <a:endParaRPr/>
          </a:p>
        </p:txBody>
      </p:sp>
      <p:sp>
        <p:nvSpPr>
          <p:cNvPr id="37" name="Google Shape;37;p8"/>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9396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chemeClr val="dk1"/>
        </a:solidFill>
        <a:effectLst/>
      </p:bgPr>
    </p:bg>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80500" y="1052700"/>
            <a:ext cx="11208000" cy="818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9600">
                <a:solidFill>
                  <a:schemeClr val="lt1"/>
                </a:solidFill>
              </a:defRPr>
            </a:lvl1pPr>
            <a:lvl2pPr lvl="1" rtl="0">
              <a:spcBef>
                <a:spcPts val="0"/>
              </a:spcBef>
              <a:spcAft>
                <a:spcPts val="0"/>
              </a:spcAft>
              <a:buClr>
                <a:schemeClr val="lt1"/>
              </a:buClr>
              <a:buSzPts val="4800"/>
              <a:buNone/>
              <a:defRPr sz="9600">
                <a:solidFill>
                  <a:schemeClr val="lt1"/>
                </a:solidFill>
              </a:defRPr>
            </a:lvl2pPr>
            <a:lvl3pPr lvl="2" rtl="0">
              <a:spcBef>
                <a:spcPts val="0"/>
              </a:spcBef>
              <a:spcAft>
                <a:spcPts val="0"/>
              </a:spcAft>
              <a:buClr>
                <a:schemeClr val="lt1"/>
              </a:buClr>
              <a:buSzPts val="4800"/>
              <a:buNone/>
              <a:defRPr sz="9600">
                <a:solidFill>
                  <a:schemeClr val="lt1"/>
                </a:solidFill>
              </a:defRPr>
            </a:lvl3pPr>
            <a:lvl4pPr lvl="3" rtl="0">
              <a:spcBef>
                <a:spcPts val="0"/>
              </a:spcBef>
              <a:spcAft>
                <a:spcPts val="0"/>
              </a:spcAft>
              <a:buClr>
                <a:schemeClr val="lt1"/>
              </a:buClr>
              <a:buSzPts val="4800"/>
              <a:buNone/>
              <a:defRPr sz="9600">
                <a:solidFill>
                  <a:schemeClr val="lt1"/>
                </a:solidFill>
              </a:defRPr>
            </a:lvl4pPr>
            <a:lvl5pPr lvl="4" rtl="0">
              <a:spcBef>
                <a:spcPts val="0"/>
              </a:spcBef>
              <a:spcAft>
                <a:spcPts val="0"/>
              </a:spcAft>
              <a:buClr>
                <a:schemeClr val="lt1"/>
              </a:buClr>
              <a:buSzPts val="4800"/>
              <a:buNone/>
              <a:defRPr sz="9600">
                <a:solidFill>
                  <a:schemeClr val="lt1"/>
                </a:solidFill>
              </a:defRPr>
            </a:lvl5pPr>
            <a:lvl6pPr lvl="5" rtl="0">
              <a:spcBef>
                <a:spcPts val="0"/>
              </a:spcBef>
              <a:spcAft>
                <a:spcPts val="0"/>
              </a:spcAft>
              <a:buClr>
                <a:schemeClr val="lt1"/>
              </a:buClr>
              <a:buSzPts val="4800"/>
              <a:buNone/>
              <a:defRPr sz="9600">
                <a:solidFill>
                  <a:schemeClr val="lt1"/>
                </a:solidFill>
              </a:defRPr>
            </a:lvl6pPr>
            <a:lvl7pPr lvl="6" rtl="0">
              <a:spcBef>
                <a:spcPts val="0"/>
              </a:spcBef>
              <a:spcAft>
                <a:spcPts val="0"/>
              </a:spcAft>
              <a:buClr>
                <a:schemeClr val="lt1"/>
              </a:buClr>
              <a:buSzPts val="4800"/>
              <a:buNone/>
              <a:defRPr sz="9600">
                <a:solidFill>
                  <a:schemeClr val="lt1"/>
                </a:solidFill>
              </a:defRPr>
            </a:lvl7pPr>
            <a:lvl8pPr lvl="7" rtl="0">
              <a:spcBef>
                <a:spcPts val="0"/>
              </a:spcBef>
              <a:spcAft>
                <a:spcPts val="0"/>
              </a:spcAft>
              <a:buClr>
                <a:schemeClr val="lt1"/>
              </a:buClr>
              <a:buSzPts val="4800"/>
              <a:buNone/>
              <a:defRPr sz="9600">
                <a:solidFill>
                  <a:schemeClr val="lt1"/>
                </a:solidFill>
              </a:defRPr>
            </a:lvl8pPr>
            <a:lvl9pPr lvl="8" rtl="0">
              <a:spcBef>
                <a:spcPts val="0"/>
              </a:spcBef>
              <a:spcAft>
                <a:spcPts val="0"/>
              </a:spcAft>
              <a:buClr>
                <a:schemeClr val="lt1"/>
              </a:buClr>
              <a:buSzPts val="4800"/>
              <a:buNone/>
              <a:defRPr sz="9600">
                <a:solidFill>
                  <a:schemeClr val="lt1"/>
                </a:solidFill>
              </a:defRPr>
            </a:lvl9pPr>
          </a:lstStyle>
          <a:p>
            <a:endParaRPr/>
          </a:p>
        </p:txBody>
      </p:sp>
      <p:sp>
        <p:nvSpPr>
          <p:cNvPr id="43" name="Google Shape;43;p10"/>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0817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2"/>
          <p:cNvSpPr txBox="1">
            <a:spLocks noGrp="1"/>
          </p:cNvSpPr>
          <p:nvPr>
            <p:ph type="body" idx="1"/>
          </p:nvPr>
        </p:nvSpPr>
        <p:spPr>
          <a:xfrm>
            <a:off x="623400" y="8461150"/>
            <a:ext cx="11997600" cy="1210200"/>
          </a:xfrm>
          <a:prstGeom prst="rect">
            <a:avLst/>
          </a:prstGeom>
        </p:spPr>
        <p:txBody>
          <a:bodyPr spcFirstLastPara="1" wrap="square" lIns="91425" tIns="91425" rIns="91425" bIns="91425" anchor="ctr" anchorCtr="0">
            <a:noAutofit/>
          </a:bodyPr>
          <a:lstStyle>
            <a:lvl1pPr marL="914400" lvl="0" indent="-457200" rtl="0">
              <a:lnSpc>
                <a:spcPct val="100000"/>
              </a:lnSpc>
              <a:spcBef>
                <a:spcPts val="0"/>
              </a:spcBef>
              <a:spcAft>
                <a:spcPts val="0"/>
              </a:spcAft>
              <a:buSzPts val="2100"/>
              <a:buNone/>
              <a:defRPr sz="4200"/>
            </a:lvl1pPr>
          </a:lstStyle>
          <a:p>
            <a:endParaRPr/>
          </a:p>
        </p:txBody>
      </p:sp>
      <p:sp>
        <p:nvSpPr>
          <p:cNvPr id="52" name="Google Shape;52;p12"/>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78456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3"/>
        <p:cNvGrpSpPr/>
        <p:nvPr/>
      </p:nvGrpSpPr>
      <p:grpSpPr>
        <a:xfrm>
          <a:off x="0" y="0"/>
          <a:ext cx="0" cy="0"/>
          <a:chOff x="0" y="0"/>
          <a:chExt cx="0" cy="0"/>
        </a:xfrm>
      </p:grpSpPr>
      <p:sp>
        <p:nvSpPr>
          <p:cNvPr id="54" name="Google Shape;54;p13"/>
          <p:cNvSpPr/>
          <p:nvPr/>
        </p:nvSpPr>
        <p:spPr>
          <a:xfrm>
            <a:off x="161400" y="5302200"/>
            <a:ext cx="17965200" cy="4823400"/>
          </a:xfrm>
          <a:prstGeom prst="rect">
            <a:avLst/>
          </a:prstGeom>
          <a:solidFill>
            <a:srgbClr val="5007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 name="Google Shape;55;p13"/>
          <p:cNvSpPr txBox="1">
            <a:spLocks noGrp="1"/>
          </p:cNvSpPr>
          <p:nvPr>
            <p:ph type="title" hasCustomPrompt="1"/>
          </p:nvPr>
        </p:nvSpPr>
        <p:spPr>
          <a:xfrm>
            <a:off x="623400" y="1486002"/>
            <a:ext cx="17041200" cy="40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Font typeface="Source Sans Pro"/>
              <a:buNone/>
              <a:defRPr sz="24000">
                <a:latin typeface="Source Sans Pro"/>
                <a:ea typeface="Source Sans Pro"/>
                <a:cs typeface="Source Sans Pro"/>
                <a:sym typeface="Source Sans Pro"/>
              </a:defRPr>
            </a:lvl1pPr>
            <a:lvl2pPr lvl="1" algn="ctr" rtl="0">
              <a:spcBef>
                <a:spcPts val="0"/>
              </a:spcBef>
              <a:spcAft>
                <a:spcPts val="0"/>
              </a:spcAft>
              <a:buSzPts val="12000"/>
              <a:buFont typeface="Source Sans Pro"/>
              <a:buNone/>
              <a:defRPr sz="24000">
                <a:latin typeface="Source Sans Pro"/>
                <a:ea typeface="Source Sans Pro"/>
                <a:cs typeface="Source Sans Pro"/>
                <a:sym typeface="Source Sans Pro"/>
              </a:defRPr>
            </a:lvl2pPr>
            <a:lvl3pPr lvl="2" algn="ctr" rtl="0">
              <a:spcBef>
                <a:spcPts val="0"/>
              </a:spcBef>
              <a:spcAft>
                <a:spcPts val="0"/>
              </a:spcAft>
              <a:buSzPts val="12000"/>
              <a:buFont typeface="Source Sans Pro"/>
              <a:buNone/>
              <a:defRPr sz="24000">
                <a:latin typeface="Source Sans Pro"/>
                <a:ea typeface="Source Sans Pro"/>
                <a:cs typeface="Source Sans Pro"/>
                <a:sym typeface="Source Sans Pro"/>
              </a:defRPr>
            </a:lvl3pPr>
            <a:lvl4pPr lvl="3" algn="ctr" rtl="0">
              <a:spcBef>
                <a:spcPts val="0"/>
              </a:spcBef>
              <a:spcAft>
                <a:spcPts val="0"/>
              </a:spcAft>
              <a:buSzPts val="12000"/>
              <a:buFont typeface="Source Sans Pro"/>
              <a:buNone/>
              <a:defRPr sz="24000">
                <a:latin typeface="Source Sans Pro"/>
                <a:ea typeface="Source Sans Pro"/>
                <a:cs typeface="Source Sans Pro"/>
                <a:sym typeface="Source Sans Pro"/>
              </a:defRPr>
            </a:lvl4pPr>
            <a:lvl5pPr lvl="4" algn="ctr" rtl="0">
              <a:spcBef>
                <a:spcPts val="0"/>
              </a:spcBef>
              <a:spcAft>
                <a:spcPts val="0"/>
              </a:spcAft>
              <a:buSzPts val="12000"/>
              <a:buFont typeface="Source Sans Pro"/>
              <a:buNone/>
              <a:defRPr sz="24000">
                <a:latin typeface="Source Sans Pro"/>
                <a:ea typeface="Source Sans Pro"/>
                <a:cs typeface="Source Sans Pro"/>
                <a:sym typeface="Source Sans Pro"/>
              </a:defRPr>
            </a:lvl5pPr>
            <a:lvl6pPr lvl="5" algn="ctr" rtl="0">
              <a:spcBef>
                <a:spcPts val="0"/>
              </a:spcBef>
              <a:spcAft>
                <a:spcPts val="0"/>
              </a:spcAft>
              <a:buSzPts val="12000"/>
              <a:buFont typeface="Source Sans Pro"/>
              <a:buNone/>
              <a:defRPr sz="24000">
                <a:latin typeface="Source Sans Pro"/>
                <a:ea typeface="Source Sans Pro"/>
                <a:cs typeface="Source Sans Pro"/>
                <a:sym typeface="Source Sans Pro"/>
              </a:defRPr>
            </a:lvl6pPr>
            <a:lvl7pPr lvl="6" algn="ctr" rtl="0">
              <a:spcBef>
                <a:spcPts val="0"/>
              </a:spcBef>
              <a:spcAft>
                <a:spcPts val="0"/>
              </a:spcAft>
              <a:buSzPts val="12000"/>
              <a:buFont typeface="Source Sans Pro"/>
              <a:buNone/>
              <a:defRPr sz="24000">
                <a:latin typeface="Source Sans Pro"/>
                <a:ea typeface="Source Sans Pro"/>
                <a:cs typeface="Source Sans Pro"/>
                <a:sym typeface="Source Sans Pro"/>
              </a:defRPr>
            </a:lvl7pPr>
            <a:lvl8pPr lvl="7" algn="ctr" rtl="0">
              <a:spcBef>
                <a:spcPts val="0"/>
              </a:spcBef>
              <a:spcAft>
                <a:spcPts val="0"/>
              </a:spcAft>
              <a:buSzPts val="12000"/>
              <a:buFont typeface="Source Sans Pro"/>
              <a:buNone/>
              <a:defRPr sz="24000">
                <a:latin typeface="Source Sans Pro"/>
                <a:ea typeface="Source Sans Pro"/>
                <a:cs typeface="Source Sans Pro"/>
                <a:sym typeface="Source Sans Pro"/>
              </a:defRPr>
            </a:lvl8pPr>
            <a:lvl9pPr lvl="8" algn="ctr" rtl="0">
              <a:spcBef>
                <a:spcPts val="0"/>
              </a:spcBef>
              <a:spcAft>
                <a:spcPts val="0"/>
              </a:spcAft>
              <a:buSzPts val="12000"/>
              <a:buFont typeface="Source Sans Pro"/>
              <a:buNone/>
              <a:defRPr sz="24000">
                <a:latin typeface="Source Sans Pro"/>
                <a:ea typeface="Source Sans Pro"/>
                <a:cs typeface="Source Sans Pro"/>
                <a:sym typeface="Source Sans Pro"/>
              </a:defRPr>
            </a:lvl9pPr>
          </a:lstStyle>
          <a:p>
            <a:r>
              <a:t>xx%</a:t>
            </a:r>
          </a:p>
        </p:txBody>
      </p:sp>
      <p:sp>
        <p:nvSpPr>
          <p:cNvPr id="56" name="Google Shape;56;p13"/>
          <p:cNvSpPr txBox="1">
            <a:spLocks noGrp="1"/>
          </p:cNvSpPr>
          <p:nvPr>
            <p:ph type="body" idx="1"/>
          </p:nvPr>
        </p:nvSpPr>
        <p:spPr>
          <a:xfrm>
            <a:off x="623400" y="5690364"/>
            <a:ext cx="17041200" cy="2601600"/>
          </a:xfrm>
          <a:prstGeom prst="rect">
            <a:avLst/>
          </a:prstGeom>
        </p:spPr>
        <p:txBody>
          <a:bodyPr spcFirstLastPara="1" wrap="square" lIns="91425" tIns="91425" rIns="91425" bIns="91425" anchor="t" anchorCtr="0">
            <a:noAutofit/>
          </a:bodyPr>
          <a:lstStyle>
            <a:lvl1pPr marL="914400" lvl="0" indent="-685800" algn="ctr" rtl="0">
              <a:spcBef>
                <a:spcPts val="0"/>
              </a:spcBef>
              <a:spcAft>
                <a:spcPts val="0"/>
              </a:spcAft>
              <a:buClr>
                <a:schemeClr val="lt1"/>
              </a:buClr>
              <a:buSzPts val="1800"/>
              <a:buChar char="●"/>
              <a:defRPr>
                <a:solidFill>
                  <a:schemeClr val="lt1"/>
                </a:solidFill>
              </a:defRPr>
            </a:lvl1pPr>
            <a:lvl2pPr marL="1828800" lvl="1" indent="-635000" algn="ctr" rtl="0">
              <a:spcBef>
                <a:spcPts val="3200"/>
              </a:spcBef>
              <a:spcAft>
                <a:spcPts val="0"/>
              </a:spcAft>
              <a:buClr>
                <a:schemeClr val="lt1"/>
              </a:buClr>
              <a:buSzPts val="1400"/>
              <a:buChar char="○"/>
              <a:defRPr>
                <a:solidFill>
                  <a:schemeClr val="lt1"/>
                </a:solidFill>
              </a:defRPr>
            </a:lvl2pPr>
            <a:lvl3pPr marL="2743200" lvl="2" indent="-635000" algn="ctr" rtl="0">
              <a:spcBef>
                <a:spcPts val="3200"/>
              </a:spcBef>
              <a:spcAft>
                <a:spcPts val="0"/>
              </a:spcAft>
              <a:buClr>
                <a:schemeClr val="lt1"/>
              </a:buClr>
              <a:buSzPts val="1400"/>
              <a:buChar char="■"/>
              <a:defRPr>
                <a:solidFill>
                  <a:schemeClr val="lt1"/>
                </a:solidFill>
              </a:defRPr>
            </a:lvl3pPr>
            <a:lvl4pPr marL="3657600" lvl="3" indent="-635000" algn="ctr" rtl="0">
              <a:spcBef>
                <a:spcPts val="3200"/>
              </a:spcBef>
              <a:spcAft>
                <a:spcPts val="0"/>
              </a:spcAft>
              <a:buClr>
                <a:schemeClr val="lt1"/>
              </a:buClr>
              <a:buSzPts val="1400"/>
              <a:buChar char="●"/>
              <a:defRPr>
                <a:solidFill>
                  <a:schemeClr val="lt1"/>
                </a:solidFill>
              </a:defRPr>
            </a:lvl4pPr>
            <a:lvl5pPr marL="4572000" lvl="4" indent="-635000" algn="ctr" rtl="0">
              <a:spcBef>
                <a:spcPts val="3200"/>
              </a:spcBef>
              <a:spcAft>
                <a:spcPts val="0"/>
              </a:spcAft>
              <a:buClr>
                <a:schemeClr val="lt1"/>
              </a:buClr>
              <a:buSzPts val="1400"/>
              <a:buChar char="○"/>
              <a:defRPr>
                <a:solidFill>
                  <a:schemeClr val="lt1"/>
                </a:solidFill>
              </a:defRPr>
            </a:lvl5pPr>
            <a:lvl6pPr marL="5486400" lvl="5" indent="-635000" algn="ctr" rtl="0">
              <a:spcBef>
                <a:spcPts val="3200"/>
              </a:spcBef>
              <a:spcAft>
                <a:spcPts val="0"/>
              </a:spcAft>
              <a:buClr>
                <a:schemeClr val="lt1"/>
              </a:buClr>
              <a:buSzPts val="1400"/>
              <a:buChar char="■"/>
              <a:defRPr>
                <a:solidFill>
                  <a:schemeClr val="lt1"/>
                </a:solidFill>
              </a:defRPr>
            </a:lvl6pPr>
            <a:lvl7pPr marL="6400800" lvl="6" indent="-635000" algn="ctr" rtl="0">
              <a:spcBef>
                <a:spcPts val="3200"/>
              </a:spcBef>
              <a:spcAft>
                <a:spcPts val="0"/>
              </a:spcAft>
              <a:buClr>
                <a:schemeClr val="lt1"/>
              </a:buClr>
              <a:buSzPts val="1400"/>
              <a:buChar char="●"/>
              <a:defRPr>
                <a:solidFill>
                  <a:schemeClr val="lt1"/>
                </a:solidFill>
              </a:defRPr>
            </a:lvl7pPr>
            <a:lvl8pPr marL="7315200" lvl="7" indent="-635000" algn="ctr" rtl="0">
              <a:spcBef>
                <a:spcPts val="3200"/>
              </a:spcBef>
              <a:spcAft>
                <a:spcPts val="0"/>
              </a:spcAft>
              <a:buClr>
                <a:schemeClr val="lt1"/>
              </a:buClr>
              <a:buSzPts val="1400"/>
              <a:buChar char="○"/>
              <a:defRPr>
                <a:solidFill>
                  <a:schemeClr val="lt1"/>
                </a:solidFill>
              </a:defRPr>
            </a:lvl8pPr>
            <a:lvl9pPr marL="8229600" lvl="8" indent="-635000" algn="ctr" rtl="0">
              <a:spcBef>
                <a:spcPts val="3200"/>
              </a:spcBef>
              <a:spcAft>
                <a:spcPts val="3200"/>
              </a:spcAft>
              <a:buClr>
                <a:schemeClr val="lt1"/>
              </a:buClr>
              <a:buSzPts val="1400"/>
              <a:buChar char="■"/>
              <a:defRPr>
                <a:solidFill>
                  <a:schemeClr val="lt1"/>
                </a:solidFill>
              </a:defRPr>
            </a:lvl9pPr>
          </a:lstStyle>
          <a:p>
            <a:endParaRPr/>
          </a:p>
        </p:txBody>
      </p:sp>
      <p:sp>
        <p:nvSpPr>
          <p:cNvPr id="57" name="Google Shape;57;p13"/>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29089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760">
          <p15:clr>
            <a:srgbClr val="C35EA4"/>
          </p15:clr>
        </p15:guide>
        <p15:guide id="2" orient="horz" pos="3240">
          <p15:clr>
            <a:srgbClr val="C35EA4"/>
          </p15:clr>
        </p15:guide>
        <p15:guide id="3" orient="horz" pos="519">
          <p15:clr>
            <a:srgbClr val="9FCC3B"/>
          </p15:clr>
        </p15:guide>
        <p15:guide id="4" pos="521">
          <p15:clr>
            <a:srgbClr val="9FCC3B"/>
          </p15:clr>
        </p15:guide>
        <p15:guide id="5" orient="horz" pos="5961">
          <p15:clr>
            <a:srgbClr val="9FCC3B"/>
          </p15:clr>
        </p15:guide>
        <p15:guide id="6" pos="11000">
          <p15:clr>
            <a:srgbClr val="9FCC3B"/>
          </p15:clr>
        </p15:guide>
        <p15:guide id="7" orient="horz" pos="864">
          <p15:clr>
            <a:srgbClr val="F26B43"/>
          </p15:clr>
        </p15:guide>
        <p15:guide id="8" orient="horz" pos="1200">
          <p15:clr>
            <a:srgbClr val="F26B43"/>
          </p15:clr>
        </p15:guide>
        <p15:guide id="9" orient="horz" pos="1536">
          <p15:clr>
            <a:srgbClr val="F26B43"/>
          </p15:clr>
        </p15:guide>
        <p15:guide id="10" orient="horz" pos="1872">
          <p15:clr>
            <a:srgbClr val="F26B43"/>
          </p15:clr>
        </p15:guide>
        <p15:guide id="11" orient="horz" pos="2904">
          <p15:clr>
            <a:srgbClr val="F26B43"/>
          </p15:clr>
        </p15:guide>
        <p15:guide id="12" orient="horz" pos="2568">
          <p15:clr>
            <a:srgbClr val="F26B43"/>
          </p15:clr>
        </p15:guide>
        <p15:guide id="13" orient="horz" pos="2232">
          <p15:clr>
            <a:srgbClr val="F26B43"/>
          </p15:clr>
        </p15:guide>
        <p15:guide id="14" orient="horz" pos="3576">
          <p15:clr>
            <a:srgbClr val="F26B43"/>
          </p15:clr>
        </p15:guide>
        <p15:guide id="15" orient="horz" pos="3912">
          <p15:clr>
            <a:srgbClr val="F26B43"/>
          </p15:clr>
        </p15:guide>
        <p15:guide id="16" orient="horz" pos="5280">
          <p15:clr>
            <a:srgbClr val="F26B43"/>
          </p15:clr>
        </p15:guide>
        <p15:guide id="17" orient="horz" pos="4608">
          <p15:clr>
            <a:srgbClr val="F26B43"/>
          </p15:clr>
        </p15:guide>
        <p15:guide id="18" orient="horz" pos="4944">
          <p15:clr>
            <a:srgbClr val="F26B43"/>
          </p15:clr>
        </p15:guide>
        <p15:guide id="19" orient="horz" pos="4272">
          <p15:clr>
            <a:srgbClr val="F26B43"/>
          </p15:clr>
        </p15:guide>
        <p15:guide id="20" orient="horz" pos="5616">
          <p15:clr>
            <a:srgbClr val="F26B43"/>
          </p15:clr>
        </p15:guide>
        <p15:guide id="21" pos="1176">
          <p15:clr>
            <a:srgbClr val="F26B43"/>
          </p15:clr>
        </p15:guide>
        <p15:guide id="22" pos="1824">
          <p15:clr>
            <a:srgbClr val="F26B43"/>
          </p15:clr>
        </p15:guide>
        <p15:guide id="23" pos="2472">
          <p15:clr>
            <a:srgbClr val="F26B43"/>
          </p15:clr>
        </p15:guide>
        <p15:guide id="24" pos="3144">
          <p15:clr>
            <a:srgbClr val="F26B43"/>
          </p15:clr>
        </p15:guide>
        <p15:guide id="25" pos="3792">
          <p15:clr>
            <a:srgbClr val="F26B43"/>
          </p15:clr>
        </p15:guide>
        <p15:guide id="26" pos="4440">
          <p15:clr>
            <a:srgbClr val="F26B43"/>
          </p15:clr>
        </p15:guide>
        <p15:guide id="27" pos="5112">
          <p15:clr>
            <a:srgbClr val="F26B43"/>
          </p15:clr>
        </p15:guide>
        <p15:guide id="28" pos="6408">
          <p15:clr>
            <a:srgbClr val="F26B43"/>
          </p15:clr>
        </p15:guide>
        <p15:guide id="29" pos="7080">
          <p15:clr>
            <a:srgbClr val="F26B43"/>
          </p15:clr>
        </p15:guide>
        <p15:guide id="30" pos="7728">
          <p15:clr>
            <a:srgbClr val="F26B43"/>
          </p15:clr>
        </p15:guide>
        <p15:guide id="31" pos="8376">
          <p15:clr>
            <a:srgbClr val="F26B43"/>
          </p15:clr>
        </p15:guide>
        <p15:guide id="32" pos="9024">
          <p15:clr>
            <a:srgbClr val="F26B43"/>
          </p15:clr>
        </p15:guide>
        <p15:guide id="33" pos="10344">
          <p15:clr>
            <a:srgbClr val="F26B43"/>
          </p15:clr>
        </p15:guide>
        <p15:guide id="34" pos="96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246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00778"/>
              </a:buClr>
              <a:buSzPts val="3000"/>
              <a:buFont typeface="Proxima Nova Extrabold"/>
              <a:buNone/>
              <a:defRPr sz="3000">
                <a:solidFill>
                  <a:srgbClr val="500778"/>
                </a:solidFill>
                <a:latin typeface="Proxima Nova Extrabold"/>
                <a:ea typeface="Proxima Nova Extrabold"/>
                <a:cs typeface="Proxima Nova Extrabold"/>
                <a:sym typeface="Proxima Nova Extrabold"/>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Proxima Nova"/>
              <a:buChar char="●"/>
              <a:defRPr sz="1800">
                <a:solidFill>
                  <a:schemeClr val="lt2"/>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lt2"/>
              </a:buClr>
              <a:buSzPts val="1400"/>
              <a:buFont typeface="Proxima Nova"/>
              <a:buChar char="○"/>
              <a:defRPr>
                <a:solidFill>
                  <a:schemeClr val="lt2"/>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lt2"/>
              </a:buClr>
              <a:buSzPts val="1400"/>
              <a:buFont typeface="Proxima Nova"/>
              <a:buChar char="■"/>
              <a:defRPr>
                <a:solidFill>
                  <a:schemeClr val="lt2"/>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lt2"/>
              </a:buClr>
              <a:buSzPts val="1400"/>
              <a:buFont typeface="Proxima Nova"/>
              <a:buChar char="●"/>
              <a:defRPr>
                <a:solidFill>
                  <a:schemeClr val="lt2"/>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lt2"/>
              </a:buClr>
              <a:buSzPts val="1400"/>
              <a:buFont typeface="Proxima Nova"/>
              <a:buChar char="○"/>
              <a:defRPr>
                <a:solidFill>
                  <a:schemeClr val="lt2"/>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lt2"/>
              </a:buClr>
              <a:buSzPts val="1400"/>
              <a:buFont typeface="Proxima Nova"/>
              <a:buChar char="■"/>
              <a:defRPr>
                <a:solidFill>
                  <a:schemeClr val="lt2"/>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lt2"/>
              </a:buClr>
              <a:buSzPts val="1400"/>
              <a:buFont typeface="Proxima Nova"/>
              <a:buChar char="●"/>
              <a:defRPr>
                <a:solidFill>
                  <a:schemeClr val="lt2"/>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lt2"/>
              </a:buClr>
              <a:buSzPts val="1400"/>
              <a:buFont typeface="Proxima Nova"/>
              <a:buChar char="○"/>
              <a:defRPr>
                <a:solidFill>
                  <a:schemeClr val="lt2"/>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lt2"/>
              </a:buClr>
              <a:buSzPts val="1400"/>
              <a:buFont typeface="Proxima Nova"/>
              <a:buChar char="■"/>
              <a:defRPr>
                <a:solidFill>
                  <a:schemeClr val="lt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6995998" y="9377518"/>
            <a:ext cx="1097400" cy="787200"/>
          </a:xfrm>
          <a:prstGeom prst="rect">
            <a:avLst/>
          </a:prstGeom>
          <a:noFill/>
          <a:ln>
            <a:noFill/>
          </a:ln>
        </p:spPr>
        <p:txBody>
          <a:bodyPr spcFirstLastPara="1" wrap="square" lIns="91425" tIns="91425" rIns="91425" bIns="91425" anchor="ctr" anchorCtr="0">
            <a:noAutofit/>
          </a:bodyPr>
          <a:lstStyle>
            <a:lvl1pPr lvl="0" algn="r" rtl="0">
              <a:buNone/>
              <a:defRPr sz="2000">
                <a:solidFill>
                  <a:schemeClr val="lt2"/>
                </a:solidFill>
                <a:latin typeface="Source Sans Pro"/>
                <a:ea typeface="Source Sans Pro"/>
                <a:cs typeface="Source Sans Pro"/>
                <a:sym typeface="Source Sans Pro"/>
              </a:defRPr>
            </a:lvl1pPr>
            <a:lvl2pPr lvl="1" algn="r" rtl="0">
              <a:buNone/>
              <a:defRPr sz="2000">
                <a:solidFill>
                  <a:schemeClr val="lt2"/>
                </a:solidFill>
                <a:latin typeface="Source Sans Pro"/>
                <a:ea typeface="Source Sans Pro"/>
                <a:cs typeface="Source Sans Pro"/>
                <a:sym typeface="Source Sans Pro"/>
              </a:defRPr>
            </a:lvl2pPr>
            <a:lvl3pPr lvl="2" algn="r" rtl="0">
              <a:buNone/>
              <a:defRPr sz="2000">
                <a:solidFill>
                  <a:schemeClr val="lt2"/>
                </a:solidFill>
                <a:latin typeface="Source Sans Pro"/>
                <a:ea typeface="Source Sans Pro"/>
                <a:cs typeface="Source Sans Pro"/>
                <a:sym typeface="Source Sans Pro"/>
              </a:defRPr>
            </a:lvl3pPr>
            <a:lvl4pPr lvl="3" algn="r" rtl="0">
              <a:buNone/>
              <a:defRPr sz="2000">
                <a:solidFill>
                  <a:schemeClr val="lt2"/>
                </a:solidFill>
                <a:latin typeface="Source Sans Pro"/>
                <a:ea typeface="Source Sans Pro"/>
                <a:cs typeface="Source Sans Pro"/>
                <a:sym typeface="Source Sans Pro"/>
              </a:defRPr>
            </a:lvl4pPr>
            <a:lvl5pPr lvl="4" algn="r" rtl="0">
              <a:buNone/>
              <a:defRPr sz="2000">
                <a:solidFill>
                  <a:schemeClr val="lt2"/>
                </a:solidFill>
                <a:latin typeface="Source Sans Pro"/>
                <a:ea typeface="Source Sans Pro"/>
                <a:cs typeface="Source Sans Pro"/>
                <a:sym typeface="Source Sans Pro"/>
              </a:defRPr>
            </a:lvl5pPr>
            <a:lvl6pPr lvl="5" algn="r" rtl="0">
              <a:buNone/>
              <a:defRPr sz="2000">
                <a:solidFill>
                  <a:schemeClr val="lt2"/>
                </a:solidFill>
                <a:latin typeface="Source Sans Pro"/>
                <a:ea typeface="Source Sans Pro"/>
                <a:cs typeface="Source Sans Pro"/>
                <a:sym typeface="Source Sans Pro"/>
              </a:defRPr>
            </a:lvl6pPr>
            <a:lvl7pPr lvl="6" algn="r" rtl="0">
              <a:buNone/>
              <a:defRPr sz="2000">
                <a:solidFill>
                  <a:schemeClr val="lt2"/>
                </a:solidFill>
                <a:latin typeface="Source Sans Pro"/>
                <a:ea typeface="Source Sans Pro"/>
                <a:cs typeface="Source Sans Pro"/>
                <a:sym typeface="Source Sans Pro"/>
              </a:defRPr>
            </a:lvl7pPr>
            <a:lvl8pPr lvl="7" algn="r" rtl="0">
              <a:buNone/>
              <a:defRPr sz="2000">
                <a:solidFill>
                  <a:schemeClr val="lt2"/>
                </a:solidFill>
                <a:latin typeface="Source Sans Pro"/>
                <a:ea typeface="Source Sans Pro"/>
                <a:cs typeface="Source Sans Pro"/>
                <a:sym typeface="Source Sans Pro"/>
              </a:defRPr>
            </a:lvl8pPr>
            <a:lvl9pPr lvl="8" algn="r" rtl="0">
              <a:buNone/>
              <a:defRPr sz="2000">
                <a:solidFill>
                  <a:schemeClr val="lt2"/>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0971678"/>
      </p:ext>
    </p:extLst>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9" r:id="rId7"/>
    <p:sldLayoutId id="2147483660" r:id="rId8"/>
    <p:sldLayoutId id="2147483661" r:id="rId9"/>
    <p:sldLayoutId id="2147483662"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246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3000" b="1">
                <a:solidFill>
                  <a:schemeClr val="dk1"/>
                </a:solidFill>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623400" y="2304950"/>
            <a:ext cx="14791800" cy="711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Tree>
    <p:extLst>
      <p:ext uri="{BB962C8B-B14F-4D97-AF65-F5344CB8AC3E}">
        <p14:creationId xmlns:p14="http://schemas.microsoft.com/office/powerpoint/2010/main" val="1510793967"/>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8" r:id="rId4"/>
    <p:sldLayoutId id="2147483669" r:id="rId5"/>
    <p:sldLayoutId id="214748367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24">
          <p15:clr>
            <a:srgbClr val="EA4335"/>
          </p15:clr>
        </p15:guide>
        <p15:guide id="2" pos="5472">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strategic-plan-development.uni.edu/"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3" name="Picture 2">
            <a:extLst>
              <a:ext uri="{FF2B5EF4-FFF2-40B4-BE49-F238E27FC236}">
                <a16:creationId xmlns:a16="http://schemas.microsoft.com/office/drawing/2014/main" id="{D645B80A-793D-4FCB-89EE-289C1F1DE7A2}"/>
              </a:ext>
            </a:extLst>
          </p:cNvPr>
          <p:cNvPicPr>
            <a:picLocks noChangeAspect="1"/>
          </p:cNvPicPr>
          <p:nvPr/>
        </p:nvPicPr>
        <p:blipFill>
          <a:blip r:embed="rId3"/>
          <a:stretch>
            <a:fillRect/>
          </a:stretch>
        </p:blipFill>
        <p:spPr>
          <a:xfrm>
            <a:off x="5653244" y="0"/>
            <a:ext cx="19324537" cy="10434918"/>
          </a:xfrm>
          <a:prstGeom prst="rect">
            <a:avLst/>
          </a:prstGeom>
        </p:spPr>
      </p:pic>
      <p:sp>
        <p:nvSpPr>
          <p:cNvPr id="167" name="Google Shape;167;p6"/>
          <p:cNvSpPr/>
          <p:nvPr/>
        </p:nvSpPr>
        <p:spPr>
          <a:xfrm>
            <a:off x="15998588" y="6322835"/>
            <a:ext cx="2289780" cy="3966018"/>
          </a:xfrm>
          <a:custGeom>
            <a:avLst/>
            <a:gdLst/>
            <a:ahLst/>
            <a:cxnLst/>
            <a:rect l="l" t="t" r="r" b="b"/>
            <a:pathLst>
              <a:path w="1526520" h="2644012" extrusionOk="0">
                <a:moveTo>
                  <a:pt x="1526520" y="0"/>
                </a:moveTo>
                <a:lnTo>
                  <a:pt x="1526520" y="2644012"/>
                </a:lnTo>
                <a:lnTo>
                  <a:pt x="0" y="2644012"/>
                </a:lnTo>
                <a:close/>
              </a:path>
            </a:pathLst>
          </a:custGeom>
          <a:solidFill>
            <a:schemeClr val="accen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168" name="Google Shape;168;p6"/>
          <p:cNvSpPr txBox="1"/>
          <p:nvPr/>
        </p:nvSpPr>
        <p:spPr>
          <a:xfrm>
            <a:off x="242717" y="2954522"/>
            <a:ext cx="5220157" cy="608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000" b="1" i="0" u="none" strike="noStrike" cap="none" dirty="0">
                <a:solidFill>
                  <a:srgbClr val="7030A0"/>
                </a:solidFill>
                <a:latin typeface="Arial Black"/>
                <a:ea typeface="Arial Black"/>
                <a:cs typeface="Arial Black"/>
                <a:sym typeface="Arial Black"/>
              </a:rPr>
              <a:t>STRATEGIC PLANNING</a:t>
            </a:r>
          </a:p>
        </p:txBody>
      </p:sp>
      <p:grpSp>
        <p:nvGrpSpPr>
          <p:cNvPr id="169" name="Google Shape;169;p6"/>
          <p:cNvGrpSpPr/>
          <p:nvPr/>
        </p:nvGrpSpPr>
        <p:grpSpPr>
          <a:xfrm>
            <a:off x="1630069" y="4325640"/>
            <a:ext cx="2218241" cy="313469"/>
            <a:chOff x="8034880" y="4105454"/>
            <a:chExt cx="2218241" cy="313469"/>
          </a:xfrm>
          <a:solidFill>
            <a:srgbClr val="7030A0"/>
          </a:solidFill>
        </p:grpSpPr>
        <p:sp>
          <p:nvSpPr>
            <p:cNvPr id="170" name="Google Shape;170;p6"/>
            <p:cNvSpPr/>
            <p:nvPr/>
          </p:nvSpPr>
          <p:spPr>
            <a:xfrm>
              <a:off x="8034880" y="4105454"/>
              <a:ext cx="2218241" cy="313469"/>
            </a:xfrm>
            <a:custGeom>
              <a:avLst/>
              <a:gdLst/>
              <a:ahLst/>
              <a:cxnLst/>
              <a:rect l="l" t="t" r="r" b="b"/>
              <a:pathLst>
                <a:path w="2218241" h="313469" extrusionOk="0">
                  <a:moveTo>
                    <a:pt x="180982" y="0"/>
                  </a:moveTo>
                  <a:lnTo>
                    <a:pt x="2218241" y="0"/>
                  </a:lnTo>
                  <a:lnTo>
                    <a:pt x="2037259" y="313469"/>
                  </a:lnTo>
                  <a:lnTo>
                    <a:pt x="0" y="313469"/>
                  </a:lnTo>
                  <a:close/>
                </a:path>
              </a:pathLst>
            </a:cu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171" name="Google Shape;171;p6"/>
            <p:cNvSpPr/>
            <p:nvPr/>
          </p:nvSpPr>
          <p:spPr>
            <a:xfrm>
              <a:off x="8225250" y="4108300"/>
              <a:ext cx="1837500" cy="307800"/>
            </a:xfrm>
            <a:prstGeom prst="rect">
              <a:avLst/>
            </a:prstGeom>
            <a:grp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9427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3"/>
          <p:cNvSpPr/>
          <p:nvPr/>
        </p:nvSpPr>
        <p:spPr>
          <a:xfrm>
            <a:off x="-7302393" y="333093"/>
            <a:ext cx="9533815" cy="8790584"/>
          </a:xfrm>
          <a:custGeom>
            <a:avLst/>
            <a:gdLst/>
            <a:ahLst/>
            <a:cxnLst/>
            <a:rect l="l" t="t" r="r" b="b"/>
            <a:pathLst>
              <a:path w="11156750" h="10286999" extrusionOk="0">
                <a:moveTo>
                  <a:pt x="11156750" y="0"/>
                </a:moveTo>
                <a:lnTo>
                  <a:pt x="5217551" y="10286999"/>
                </a:lnTo>
                <a:lnTo>
                  <a:pt x="0" y="10286998"/>
                </a:lnTo>
                <a:lnTo>
                  <a:pt x="5939201" y="1"/>
                </a:lnTo>
                <a:lnTo>
                  <a:pt x="11156750" y="0"/>
                </a:lnTo>
                <a:close/>
              </a:path>
            </a:pathLst>
          </a:custGeom>
          <a:solidFill>
            <a:srgbClr val="F2F2F2">
              <a:alpha val="5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261" name="Google Shape;261;p13"/>
          <p:cNvSpPr/>
          <p:nvPr/>
        </p:nvSpPr>
        <p:spPr>
          <a:xfrm>
            <a:off x="-6234275" y="-2597917"/>
            <a:ext cx="9533815" cy="8790584"/>
          </a:xfrm>
          <a:custGeom>
            <a:avLst/>
            <a:gdLst/>
            <a:ahLst/>
            <a:cxnLst/>
            <a:rect l="l" t="t" r="r" b="b"/>
            <a:pathLst>
              <a:path w="11156750" h="10286999" extrusionOk="0">
                <a:moveTo>
                  <a:pt x="11156750" y="0"/>
                </a:moveTo>
                <a:lnTo>
                  <a:pt x="5217551" y="10286999"/>
                </a:lnTo>
                <a:lnTo>
                  <a:pt x="0" y="10286998"/>
                </a:lnTo>
                <a:lnTo>
                  <a:pt x="5939201" y="1"/>
                </a:lnTo>
                <a:lnTo>
                  <a:pt x="11156750" y="0"/>
                </a:lnTo>
                <a:close/>
              </a:path>
            </a:pathLst>
          </a:custGeom>
          <a:solidFill>
            <a:srgbClr val="F2F2F2">
              <a:alpha val="5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262" name="Google Shape;262;p13"/>
          <p:cNvSpPr/>
          <p:nvPr/>
        </p:nvSpPr>
        <p:spPr>
          <a:xfrm>
            <a:off x="12989551" y="95521"/>
            <a:ext cx="11053154" cy="10191479"/>
          </a:xfrm>
          <a:custGeom>
            <a:avLst/>
            <a:gdLst/>
            <a:ahLst/>
            <a:cxnLst/>
            <a:rect l="l" t="t" r="r" b="b"/>
            <a:pathLst>
              <a:path w="11156750" h="10286999" extrusionOk="0">
                <a:moveTo>
                  <a:pt x="11156750" y="0"/>
                </a:moveTo>
                <a:lnTo>
                  <a:pt x="5217551" y="10286999"/>
                </a:lnTo>
                <a:lnTo>
                  <a:pt x="0" y="10286998"/>
                </a:lnTo>
                <a:lnTo>
                  <a:pt x="5939201" y="1"/>
                </a:lnTo>
                <a:lnTo>
                  <a:pt x="11156750" y="0"/>
                </a:lnTo>
                <a:close/>
              </a:path>
            </a:pathLst>
          </a:custGeom>
          <a:solidFill>
            <a:srgbClr val="F2F2F2">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263" name="Google Shape;263;p13"/>
          <p:cNvSpPr/>
          <p:nvPr/>
        </p:nvSpPr>
        <p:spPr>
          <a:xfrm>
            <a:off x="13738931" y="819807"/>
            <a:ext cx="10273103" cy="9472239"/>
          </a:xfrm>
          <a:custGeom>
            <a:avLst/>
            <a:gdLst/>
            <a:ahLst/>
            <a:cxnLst/>
            <a:rect l="l" t="t" r="r" b="b"/>
            <a:pathLst>
              <a:path w="11156750" h="10286999" extrusionOk="0">
                <a:moveTo>
                  <a:pt x="11156750" y="0"/>
                </a:moveTo>
                <a:lnTo>
                  <a:pt x="5217551" y="10286999"/>
                </a:lnTo>
                <a:lnTo>
                  <a:pt x="0" y="10286998"/>
                </a:lnTo>
                <a:lnTo>
                  <a:pt x="5939201" y="1"/>
                </a:lnTo>
                <a:lnTo>
                  <a:pt x="11156750" y="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cxnSp>
        <p:nvCxnSpPr>
          <p:cNvPr id="264" name="Google Shape;264;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CxnSpPr/>
          <p:nvPr/>
        </p:nvCxnSpPr>
        <p:spPr>
          <a:xfrm rot="10800000">
            <a:off x="1977660" y="3859706"/>
            <a:ext cx="0" cy="1124400"/>
          </a:xfrm>
          <a:prstGeom prst="straightConnector1">
            <a:avLst/>
          </a:prstGeom>
          <a:noFill/>
          <a:ln w="12700" cap="flat" cmpd="sng">
            <a:solidFill>
              <a:schemeClr val="accent1"/>
            </a:solidFill>
            <a:prstDash val="solid"/>
            <a:miter lim="800000"/>
            <a:headEnd type="none" w="sm" len="sm"/>
            <a:tailEnd type="oval" w="med" len="med"/>
          </a:ln>
        </p:spPr>
      </p:cxnSp>
      <p:cxnSp>
        <p:nvCxnSpPr>
          <p:cNvPr id="265" name="Google Shape;265;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CxnSpPr/>
          <p:nvPr/>
        </p:nvCxnSpPr>
        <p:spPr>
          <a:xfrm rot="10800000">
            <a:off x="8018741" y="3912135"/>
            <a:ext cx="0" cy="1128005"/>
          </a:xfrm>
          <a:prstGeom prst="straightConnector1">
            <a:avLst/>
          </a:prstGeom>
          <a:noFill/>
          <a:ln w="12700" cap="flat" cmpd="sng">
            <a:solidFill>
              <a:schemeClr val="accent3"/>
            </a:solidFill>
            <a:prstDash val="solid"/>
            <a:miter lim="800000"/>
            <a:headEnd type="none" w="sm" len="sm"/>
            <a:tailEnd type="oval" w="med" len="med"/>
          </a:ln>
        </p:spPr>
      </p:cxnSp>
      <p:cxnSp>
        <p:nvCxnSpPr>
          <p:cNvPr id="266" name="Google Shape;266;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CxnSpPr/>
          <p:nvPr/>
        </p:nvCxnSpPr>
        <p:spPr>
          <a:xfrm rot="10800000">
            <a:off x="14002652" y="3912135"/>
            <a:ext cx="0" cy="1128005"/>
          </a:xfrm>
          <a:prstGeom prst="straightConnector1">
            <a:avLst/>
          </a:prstGeom>
          <a:noFill/>
          <a:ln w="12700" cap="flat" cmpd="sng">
            <a:solidFill>
              <a:schemeClr val="accent5"/>
            </a:solidFill>
            <a:prstDash val="solid"/>
            <a:miter lim="800000"/>
            <a:headEnd type="none" w="sm" len="sm"/>
            <a:tailEnd type="oval" w="med" len="med"/>
          </a:ln>
        </p:spPr>
      </p:cxnSp>
      <p:cxnSp>
        <p:nvCxnSpPr>
          <p:cNvPr id="267" name="Google Shape;267;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CxnSpPr/>
          <p:nvPr/>
        </p:nvCxnSpPr>
        <p:spPr>
          <a:xfrm rot="10800000">
            <a:off x="5026784" y="5142606"/>
            <a:ext cx="0" cy="1124400"/>
          </a:xfrm>
          <a:prstGeom prst="straightConnector1">
            <a:avLst/>
          </a:prstGeom>
          <a:noFill/>
          <a:ln w="12700" cap="flat" cmpd="sng">
            <a:solidFill>
              <a:schemeClr val="accent1"/>
            </a:solidFill>
            <a:prstDash val="solid"/>
            <a:miter lim="800000"/>
            <a:headEnd type="oval" w="med" len="med"/>
            <a:tailEnd type="none" w="sm" len="sm"/>
          </a:ln>
        </p:spPr>
      </p:cxnSp>
      <p:cxnSp>
        <p:nvCxnSpPr>
          <p:cNvPr id="268" name="Google Shape;268;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CxnSpPr>
            <a:endCxn id="269" idx="2"/>
          </p:cNvCxnSpPr>
          <p:nvPr/>
        </p:nvCxnSpPr>
        <p:spPr>
          <a:xfrm rot="10800000">
            <a:off x="11010697" y="5142606"/>
            <a:ext cx="0" cy="1128000"/>
          </a:xfrm>
          <a:prstGeom prst="straightConnector1">
            <a:avLst/>
          </a:prstGeom>
          <a:noFill/>
          <a:ln w="12700" cap="flat" cmpd="sng">
            <a:solidFill>
              <a:schemeClr val="accent4"/>
            </a:solidFill>
            <a:prstDash val="solid"/>
            <a:miter lim="800000"/>
            <a:headEnd type="oval" w="med" len="med"/>
            <a:tailEnd type="none" w="sm" len="sm"/>
          </a:ln>
        </p:spPr>
      </p:cxnSp>
      <p:sp>
        <p:nvSpPr>
          <p:cNvPr id="270" name="Google Shape;270;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1110956" y="4568838"/>
            <a:ext cx="1622405" cy="685800"/>
          </a:xfrm>
          <a:custGeom>
            <a:avLst/>
            <a:gdLst/>
            <a:ahLst/>
            <a:cxnLst/>
            <a:rect l="l" t="t" r="r" b="b"/>
            <a:pathLst>
              <a:path w="1622405" h="685800" extrusionOk="0">
                <a:moveTo>
                  <a:pt x="0" y="0"/>
                </a:moveTo>
                <a:lnTo>
                  <a:pt x="1622405" y="0"/>
                </a:lnTo>
                <a:lnTo>
                  <a:pt x="1226458" y="685800"/>
                </a:lnTo>
                <a:lnTo>
                  <a:pt x="0" y="685800"/>
                </a:lnTo>
                <a:lnTo>
                  <a:pt x="0" y="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Montserrat Light"/>
              <a:ea typeface="Montserrat Light"/>
              <a:cs typeface="Montserrat Light"/>
              <a:sym typeface="Montserrat Light"/>
            </a:endParaRPr>
          </a:p>
        </p:txBody>
      </p:sp>
      <p:grpSp>
        <p:nvGrpSpPr>
          <p:cNvPr id="271" name="Google Shape;271;p13"/>
          <p:cNvGrpSpPr/>
          <p:nvPr/>
        </p:nvGrpSpPr>
        <p:grpSpPr>
          <a:xfrm>
            <a:off x="12476182" y="4568838"/>
            <a:ext cx="3357710" cy="685800"/>
            <a:chOff x="13601431" y="5621470"/>
            <a:chExt cx="3357710" cy="685800"/>
          </a:xfrm>
        </p:grpSpPr>
        <p:sp>
          <p:nvSpPr>
            <p:cNvPr id="272" name="Google Shape;272;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13601431" y="5621470"/>
              <a:ext cx="3357710" cy="685800"/>
            </a:xfrm>
            <a:custGeom>
              <a:avLst/>
              <a:gdLst/>
              <a:ahLst/>
              <a:cxnLst/>
              <a:rect l="l" t="t" r="r" b="b"/>
              <a:pathLst>
                <a:path w="3357710" h="685800" extrusionOk="0">
                  <a:moveTo>
                    <a:pt x="395947" y="0"/>
                  </a:moveTo>
                  <a:lnTo>
                    <a:pt x="2927261" y="0"/>
                  </a:lnTo>
                  <a:lnTo>
                    <a:pt x="3053986" y="0"/>
                  </a:lnTo>
                  <a:lnTo>
                    <a:pt x="3357710" y="0"/>
                  </a:lnTo>
                  <a:lnTo>
                    <a:pt x="2961762" y="685800"/>
                  </a:lnTo>
                  <a:lnTo>
                    <a:pt x="2927261" y="685800"/>
                  </a:lnTo>
                  <a:lnTo>
                    <a:pt x="86734" y="685800"/>
                  </a:lnTo>
                  <a:lnTo>
                    <a:pt x="0" y="685800"/>
                  </a:lnTo>
                  <a:lnTo>
                    <a:pt x="395947"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Montserrat Light"/>
                <a:ea typeface="Montserrat Light"/>
                <a:cs typeface="Montserrat Light"/>
                <a:sym typeface="Montserrat Light"/>
              </a:endParaRPr>
            </a:p>
          </p:txBody>
        </p:sp>
        <p:sp>
          <p:nvSpPr>
            <p:cNvPr id="273" name="Google Shape;273;p13"/>
            <p:cNvSpPr txBox="1"/>
            <p:nvPr/>
          </p:nvSpPr>
          <p:spPr>
            <a:xfrm>
              <a:off x="14114800" y="5733538"/>
              <a:ext cx="20262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Montserrat Medium"/>
                <a:ea typeface="Montserrat Medium"/>
                <a:cs typeface="Montserrat Medium"/>
                <a:sym typeface="Montserrat Medium"/>
              </a:endParaRPr>
            </a:p>
          </p:txBody>
        </p:sp>
      </p:grpSp>
      <p:grpSp>
        <p:nvGrpSpPr>
          <p:cNvPr id="274" name="Google Shape;274;p13"/>
          <p:cNvGrpSpPr/>
          <p:nvPr/>
        </p:nvGrpSpPr>
        <p:grpSpPr>
          <a:xfrm>
            <a:off x="9408836" y="4568838"/>
            <a:ext cx="3357708" cy="685800"/>
            <a:chOff x="10534085" y="5621470"/>
            <a:chExt cx="3357708" cy="685800"/>
          </a:xfrm>
        </p:grpSpPr>
        <p:sp>
          <p:nvSpPr>
            <p:cNvPr id="275" name="Google Shape;275;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10534085" y="5621470"/>
              <a:ext cx="3357708" cy="685800"/>
            </a:xfrm>
            <a:custGeom>
              <a:avLst/>
              <a:gdLst/>
              <a:ahLst/>
              <a:cxnLst/>
              <a:rect l="l" t="t" r="r" b="b"/>
              <a:pathLst>
                <a:path w="3357708" h="685800" extrusionOk="0">
                  <a:moveTo>
                    <a:pt x="395947" y="0"/>
                  </a:moveTo>
                  <a:lnTo>
                    <a:pt x="2967512" y="0"/>
                  </a:lnTo>
                  <a:lnTo>
                    <a:pt x="3154081" y="0"/>
                  </a:lnTo>
                  <a:lnTo>
                    <a:pt x="3357708" y="0"/>
                  </a:lnTo>
                  <a:lnTo>
                    <a:pt x="2961761" y="685800"/>
                  </a:lnTo>
                  <a:lnTo>
                    <a:pt x="186828" y="685800"/>
                  </a:lnTo>
                  <a:lnTo>
                    <a:pt x="259" y="685800"/>
                  </a:lnTo>
                  <a:lnTo>
                    <a:pt x="0" y="685800"/>
                  </a:lnTo>
                  <a:lnTo>
                    <a:pt x="395947"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Montserrat Light"/>
                <a:ea typeface="Montserrat Light"/>
                <a:cs typeface="Montserrat Light"/>
                <a:sym typeface="Montserrat Light"/>
              </a:endParaRPr>
            </a:p>
          </p:txBody>
        </p:sp>
        <p:sp>
          <p:nvSpPr>
            <p:cNvPr id="269" name="Google Shape;269;p13"/>
            <p:cNvSpPr txBox="1"/>
            <p:nvPr/>
          </p:nvSpPr>
          <p:spPr>
            <a:xfrm>
              <a:off x="11122846" y="5733538"/>
              <a:ext cx="20262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Montserrat Medium"/>
                <a:ea typeface="Montserrat Medium"/>
                <a:cs typeface="Montserrat Medium"/>
                <a:sym typeface="Montserrat Medium"/>
              </a:endParaRPr>
            </a:p>
          </p:txBody>
        </p:sp>
      </p:grpSp>
      <p:grpSp>
        <p:nvGrpSpPr>
          <p:cNvPr id="276" name="Google Shape;276;p13"/>
          <p:cNvGrpSpPr/>
          <p:nvPr/>
        </p:nvGrpSpPr>
        <p:grpSpPr>
          <a:xfrm>
            <a:off x="6341491" y="4568838"/>
            <a:ext cx="3357707" cy="685800"/>
            <a:chOff x="7466740" y="5621470"/>
            <a:chExt cx="3357707" cy="685800"/>
          </a:xfrm>
        </p:grpSpPr>
        <p:sp>
          <p:nvSpPr>
            <p:cNvPr id="277" name="Google Shape;277;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7466740" y="5621470"/>
              <a:ext cx="3357707" cy="685800"/>
            </a:xfrm>
            <a:custGeom>
              <a:avLst/>
              <a:gdLst/>
              <a:ahLst/>
              <a:cxnLst/>
              <a:rect l="l" t="t" r="r" b="b"/>
              <a:pathLst>
                <a:path w="3357707" h="685800" extrusionOk="0">
                  <a:moveTo>
                    <a:pt x="395947" y="0"/>
                  </a:moveTo>
                  <a:lnTo>
                    <a:pt x="3067605" y="0"/>
                  </a:lnTo>
                  <a:lnTo>
                    <a:pt x="3254174" y="0"/>
                  </a:lnTo>
                  <a:lnTo>
                    <a:pt x="3357707" y="0"/>
                  </a:lnTo>
                  <a:lnTo>
                    <a:pt x="2961760" y="685800"/>
                  </a:lnTo>
                  <a:lnTo>
                    <a:pt x="286920" y="685800"/>
                  </a:lnTo>
                  <a:lnTo>
                    <a:pt x="100353" y="685800"/>
                  </a:lnTo>
                  <a:lnTo>
                    <a:pt x="0" y="685800"/>
                  </a:lnTo>
                  <a:lnTo>
                    <a:pt x="395947"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Montserrat Light"/>
                <a:ea typeface="Montserrat Light"/>
                <a:cs typeface="Montserrat Light"/>
                <a:sym typeface="Montserrat Light"/>
              </a:endParaRPr>
            </a:p>
          </p:txBody>
        </p:sp>
        <p:sp>
          <p:nvSpPr>
            <p:cNvPr id="278" name="Google Shape;278;p13"/>
            <p:cNvSpPr txBox="1"/>
            <p:nvPr/>
          </p:nvSpPr>
          <p:spPr>
            <a:xfrm>
              <a:off x="8130890" y="5733538"/>
              <a:ext cx="20262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Montserrat Medium"/>
                <a:ea typeface="Montserrat Medium"/>
                <a:cs typeface="Montserrat Medium"/>
                <a:sym typeface="Montserrat Medium"/>
              </a:endParaRPr>
            </a:p>
          </p:txBody>
        </p:sp>
      </p:grpSp>
      <p:sp>
        <p:nvSpPr>
          <p:cNvPr id="279" name="Google Shape;279;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3274144" y="4568838"/>
            <a:ext cx="3357707" cy="685800"/>
          </a:xfrm>
          <a:custGeom>
            <a:avLst/>
            <a:gdLst/>
            <a:ahLst/>
            <a:cxnLst/>
            <a:rect l="l" t="t" r="r" b="b"/>
            <a:pathLst>
              <a:path w="3357707" h="685800" extrusionOk="0">
                <a:moveTo>
                  <a:pt x="395947" y="0"/>
                </a:moveTo>
                <a:lnTo>
                  <a:pt x="3167700" y="0"/>
                </a:lnTo>
                <a:lnTo>
                  <a:pt x="3354267" y="0"/>
                </a:lnTo>
                <a:lnTo>
                  <a:pt x="3357707" y="0"/>
                </a:lnTo>
                <a:lnTo>
                  <a:pt x="2961761" y="685800"/>
                </a:lnTo>
                <a:lnTo>
                  <a:pt x="387014" y="685800"/>
                </a:lnTo>
                <a:lnTo>
                  <a:pt x="200445" y="685800"/>
                </a:lnTo>
                <a:lnTo>
                  <a:pt x="0" y="685800"/>
                </a:lnTo>
                <a:lnTo>
                  <a:pt x="39594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Montserrat Light"/>
              <a:ea typeface="Montserrat Light"/>
              <a:cs typeface="Montserrat Light"/>
              <a:sym typeface="Montserrat Light"/>
            </a:endParaRPr>
          </a:p>
        </p:txBody>
      </p:sp>
      <p:grpSp>
        <p:nvGrpSpPr>
          <p:cNvPr id="280" name="Google Shape;280;p13"/>
          <p:cNvGrpSpPr/>
          <p:nvPr/>
        </p:nvGrpSpPr>
        <p:grpSpPr>
          <a:xfrm>
            <a:off x="206796" y="4568838"/>
            <a:ext cx="3357709" cy="685800"/>
            <a:chOff x="1332045" y="5621470"/>
            <a:chExt cx="3357709" cy="685800"/>
          </a:xfrm>
        </p:grpSpPr>
        <p:sp>
          <p:nvSpPr>
            <p:cNvPr id="281" name="Google Shape;281;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1332045" y="5621470"/>
              <a:ext cx="3357709" cy="685800"/>
            </a:xfrm>
            <a:custGeom>
              <a:avLst/>
              <a:gdLst/>
              <a:ahLst/>
              <a:cxnLst/>
              <a:rect l="l" t="t" r="r" b="b"/>
              <a:pathLst>
                <a:path w="3357709" h="685800" extrusionOk="0">
                  <a:moveTo>
                    <a:pt x="395947" y="0"/>
                  </a:moveTo>
                  <a:lnTo>
                    <a:pt x="427266" y="0"/>
                  </a:lnTo>
                  <a:lnTo>
                    <a:pt x="3267793" y="0"/>
                  </a:lnTo>
                  <a:lnTo>
                    <a:pt x="3357709" y="0"/>
                  </a:lnTo>
                  <a:lnTo>
                    <a:pt x="2961762" y="685800"/>
                  </a:lnTo>
                  <a:lnTo>
                    <a:pt x="427266" y="685800"/>
                  </a:lnTo>
                  <a:lnTo>
                    <a:pt x="300540" y="685800"/>
                  </a:lnTo>
                  <a:lnTo>
                    <a:pt x="0" y="685800"/>
                  </a:lnTo>
                  <a:lnTo>
                    <a:pt x="39594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Montserrat Light"/>
                <a:ea typeface="Montserrat Light"/>
                <a:cs typeface="Montserrat Light"/>
                <a:sym typeface="Montserrat Light"/>
              </a:endParaRPr>
            </a:p>
          </p:txBody>
        </p:sp>
        <p:sp>
          <p:nvSpPr>
            <p:cNvPr id="282" name="Google Shape;282;p13"/>
            <p:cNvSpPr txBox="1"/>
            <p:nvPr/>
          </p:nvSpPr>
          <p:spPr>
            <a:xfrm>
              <a:off x="2089809" y="5677504"/>
              <a:ext cx="20262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2021</a:t>
              </a:r>
              <a:endParaRPr sz="3000" b="1" i="0" u="none" strike="noStrike" cap="none">
                <a:solidFill>
                  <a:schemeClr val="lt1"/>
                </a:solidFill>
                <a:latin typeface="Arial"/>
                <a:ea typeface="Arial"/>
                <a:cs typeface="Arial"/>
                <a:sym typeface="Arial"/>
              </a:endParaRPr>
            </a:p>
          </p:txBody>
        </p:sp>
      </p:grpSp>
      <p:sp>
        <p:nvSpPr>
          <p:cNvPr id="283" name="Google Shape;283;p13"/>
          <p:cNvSpPr/>
          <p:nvPr/>
        </p:nvSpPr>
        <p:spPr>
          <a:xfrm>
            <a:off x="-552" y="2242879"/>
            <a:ext cx="4311300" cy="159822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262626"/>
                </a:solidFill>
                <a:latin typeface="Arial"/>
                <a:ea typeface="Arial"/>
                <a:cs typeface="Arial"/>
                <a:sym typeface="Arial"/>
              </a:rPr>
              <a:t>AUGUST </a:t>
            </a:r>
            <a:endParaRPr sz="2600" b="0" i="0" u="none" strike="noStrike" cap="none" dirty="0">
              <a:solidFill>
                <a:srgbClr val="262626"/>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600"/>
              <a:buFont typeface="Arial"/>
              <a:buNone/>
            </a:pPr>
            <a:r>
              <a:rPr lang="en-US" sz="2600" b="1" i="0" u="none" strike="noStrike" cap="none" dirty="0">
                <a:solidFill>
                  <a:schemeClr val="dk1"/>
                </a:solidFill>
                <a:latin typeface="Arial"/>
                <a:ea typeface="Arial"/>
                <a:cs typeface="Arial"/>
                <a:sym typeface="Arial"/>
              </a:rPr>
              <a:t>Strategic Planning Process Launch</a:t>
            </a:r>
            <a:endParaRPr sz="2600" b="1" i="0" u="none" strike="noStrike" cap="none" dirty="0">
              <a:solidFill>
                <a:schemeClr val="dk1"/>
              </a:solidFill>
              <a:latin typeface="Arial"/>
              <a:ea typeface="Arial"/>
              <a:cs typeface="Arial"/>
              <a:sym typeface="Arial"/>
            </a:endParaRPr>
          </a:p>
        </p:txBody>
      </p:sp>
      <p:sp>
        <p:nvSpPr>
          <p:cNvPr id="284" name="Google Shape;284;p13"/>
          <p:cNvSpPr/>
          <p:nvPr/>
        </p:nvSpPr>
        <p:spPr>
          <a:xfrm>
            <a:off x="2428912" y="6410700"/>
            <a:ext cx="5195742" cy="22454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262626"/>
                </a:solidFill>
                <a:latin typeface="Arial"/>
                <a:ea typeface="Arial"/>
                <a:cs typeface="Arial"/>
                <a:sym typeface="Arial"/>
              </a:rPr>
              <a:t>SEPTEMBER</a:t>
            </a:r>
            <a:endParaRPr sz="2600" b="0" i="0" u="none" strike="noStrike" cap="none">
              <a:solidFill>
                <a:srgbClr val="262626"/>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Focus on Vision and Mission</a:t>
            </a:r>
            <a:endParaRPr sz="2600" b="1" i="0" u="none" strike="noStrike" cap="none">
              <a:solidFill>
                <a:schemeClr val="dk1"/>
              </a:solidFill>
              <a:latin typeface="Arial"/>
              <a:ea typeface="Arial"/>
              <a:cs typeface="Arial"/>
              <a:sym typeface="Arial"/>
            </a:endParaRPr>
          </a:p>
        </p:txBody>
      </p:sp>
      <p:sp>
        <p:nvSpPr>
          <p:cNvPr id="285" name="Google Shape;285;p13"/>
          <p:cNvSpPr/>
          <p:nvPr/>
        </p:nvSpPr>
        <p:spPr>
          <a:xfrm>
            <a:off x="8388605" y="6410700"/>
            <a:ext cx="5195743" cy="32690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262626"/>
                </a:solidFill>
                <a:latin typeface="Arial"/>
                <a:ea typeface="Arial"/>
                <a:cs typeface="Arial"/>
                <a:sym typeface="Arial"/>
              </a:rPr>
              <a:t>JANUARY-MARCH</a:t>
            </a:r>
            <a:endParaRPr sz="2600" b="0" i="0" u="none" strike="noStrike" cap="none">
              <a:solidFill>
                <a:srgbClr val="262626"/>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600"/>
              <a:buFont typeface="Arial"/>
              <a:buNone/>
            </a:pPr>
            <a:r>
              <a:rPr lang="en-US" sz="2600" b="1" i="0" u="none" strike="noStrike" cap="none">
                <a:solidFill>
                  <a:schemeClr val="dk1"/>
                </a:solidFill>
                <a:latin typeface="Arial"/>
                <a:ea typeface="Arial"/>
                <a:cs typeface="Arial"/>
                <a:sym typeface="Arial"/>
              </a:rPr>
              <a:t>Strategic Plan and Metric Development and Refinement</a:t>
            </a:r>
            <a:endParaRPr sz="2600" b="1" i="0" u="none" strike="noStrike" cap="none">
              <a:solidFill>
                <a:schemeClr val="dk1"/>
              </a:solidFill>
              <a:latin typeface="Arial"/>
              <a:ea typeface="Arial"/>
              <a:cs typeface="Arial"/>
              <a:sym typeface="Arial"/>
            </a:endParaRPr>
          </a:p>
        </p:txBody>
      </p:sp>
      <p:sp>
        <p:nvSpPr>
          <p:cNvPr id="286" name="Google Shape;286;p13"/>
          <p:cNvSpPr/>
          <p:nvPr/>
        </p:nvSpPr>
        <p:spPr>
          <a:xfrm>
            <a:off x="4970223" y="2195589"/>
            <a:ext cx="6160725" cy="164551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262626"/>
                </a:solidFill>
                <a:latin typeface="Arial"/>
                <a:ea typeface="Arial"/>
                <a:cs typeface="Arial"/>
                <a:sym typeface="Arial"/>
              </a:rPr>
              <a:t>OCTOBER-DECEMBER</a:t>
            </a:r>
            <a:endParaRPr sz="2600" b="0" i="0" u="none" strike="noStrike" cap="none" dirty="0">
              <a:solidFill>
                <a:srgbClr val="262626"/>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600"/>
              <a:buFont typeface="Arial"/>
              <a:buNone/>
            </a:pPr>
            <a:r>
              <a:rPr lang="en-US" sz="2600" b="1" i="0" u="none" strike="noStrike" cap="none" dirty="0">
                <a:solidFill>
                  <a:schemeClr val="dk1"/>
                </a:solidFill>
                <a:latin typeface="Arial"/>
                <a:ea typeface="Arial"/>
                <a:cs typeface="Arial"/>
                <a:sym typeface="Arial"/>
              </a:rPr>
              <a:t>Campus and Community Input Gathering Sessions and Survey</a:t>
            </a:r>
            <a:endParaRPr sz="2600" b="1" i="0" u="none" strike="noStrike" cap="none" dirty="0">
              <a:solidFill>
                <a:schemeClr val="dk1"/>
              </a:solidFill>
              <a:latin typeface="Arial"/>
              <a:ea typeface="Arial"/>
              <a:cs typeface="Arial"/>
              <a:sym typeface="Arial"/>
            </a:endParaRPr>
          </a:p>
        </p:txBody>
      </p:sp>
      <p:sp>
        <p:nvSpPr>
          <p:cNvPr id="287" name="Google Shape;287;p13"/>
          <p:cNvSpPr/>
          <p:nvPr/>
        </p:nvSpPr>
        <p:spPr>
          <a:xfrm>
            <a:off x="11790423" y="2376508"/>
            <a:ext cx="4311300" cy="111217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262626"/>
                </a:solidFill>
                <a:latin typeface="Arial"/>
                <a:ea typeface="Arial"/>
                <a:cs typeface="Arial"/>
                <a:sym typeface="Arial"/>
              </a:rPr>
              <a:t>APRIL</a:t>
            </a:r>
            <a:endParaRPr sz="2600" b="0" i="0" u="none" strike="noStrike" cap="none" dirty="0">
              <a:solidFill>
                <a:srgbClr val="262626"/>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600"/>
              <a:buFont typeface="Arial"/>
              <a:buNone/>
            </a:pPr>
            <a:r>
              <a:rPr lang="en-US" sz="2600" b="1" i="0" u="none" strike="noStrike" cap="none" dirty="0">
                <a:solidFill>
                  <a:schemeClr val="dk1"/>
                </a:solidFill>
                <a:latin typeface="Arial"/>
                <a:ea typeface="Arial"/>
                <a:cs typeface="Arial"/>
                <a:sym typeface="Arial"/>
              </a:rPr>
              <a:t>Strategic Plan Finalization</a:t>
            </a:r>
            <a:endParaRPr sz="2600" b="1" i="0" u="none" strike="noStrike" cap="none" dirty="0">
              <a:solidFill>
                <a:schemeClr val="dk1"/>
              </a:solidFill>
              <a:latin typeface="Arial"/>
              <a:ea typeface="Arial"/>
              <a:cs typeface="Arial"/>
              <a:sym typeface="Arial"/>
            </a:endParaRPr>
          </a:p>
        </p:txBody>
      </p:sp>
      <p:sp>
        <p:nvSpPr>
          <p:cNvPr id="288" name="Google Shape;288;p13"/>
          <p:cNvSpPr txBox="1"/>
          <p:nvPr/>
        </p:nvSpPr>
        <p:spPr>
          <a:xfrm>
            <a:off x="10017793" y="4624872"/>
            <a:ext cx="20262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2022</a:t>
            </a:r>
            <a:endParaRPr sz="3000" b="1" i="0" u="none" strike="noStrike" cap="none">
              <a:solidFill>
                <a:schemeClr val="lt1"/>
              </a:solidFill>
              <a:latin typeface="Arial"/>
              <a:ea typeface="Arial"/>
              <a:cs typeface="Arial"/>
              <a:sym typeface="Arial"/>
            </a:endParaRPr>
          </a:p>
        </p:txBody>
      </p:sp>
      <p:sp>
        <p:nvSpPr>
          <p:cNvPr id="289" name="Google Shape;289;p13"/>
          <p:cNvSpPr txBox="1"/>
          <p:nvPr/>
        </p:nvSpPr>
        <p:spPr>
          <a:xfrm>
            <a:off x="-579504" y="506100"/>
            <a:ext cx="17270177" cy="79025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accent1"/>
                </a:solidFill>
                <a:latin typeface="Arial Black"/>
                <a:ea typeface="Arial Black"/>
                <a:cs typeface="Arial Black"/>
                <a:sym typeface="Arial Black"/>
              </a:rPr>
              <a:t>2023-28 STRATEGIC PLANNING PROCESS</a:t>
            </a:r>
            <a:endParaRPr sz="4000" b="1" i="0" u="none" strike="noStrike" cap="none" dirty="0">
              <a:solidFill>
                <a:schemeClr val="accent1"/>
              </a:solidFill>
              <a:latin typeface="Arial Black"/>
              <a:ea typeface="Arial Black"/>
              <a:cs typeface="Arial Black"/>
              <a:sym typeface="Arial Black"/>
            </a:endParaRPr>
          </a:p>
        </p:txBody>
      </p:sp>
      <p:grpSp>
        <p:nvGrpSpPr>
          <p:cNvPr id="290" name="Google Shape;290;p13"/>
          <p:cNvGrpSpPr/>
          <p:nvPr/>
        </p:nvGrpSpPr>
        <p:grpSpPr>
          <a:xfrm>
            <a:off x="6946465" y="1464764"/>
            <a:ext cx="2218241" cy="313469"/>
            <a:chOff x="8034880" y="4105454"/>
            <a:chExt cx="2218241" cy="313469"/>
          </a:xfrm>
        </p:grpSpPr>
        <p:sp>
          <p:nvSpPr>
            <p:cNvPr id="291" name="Google Shape;291;p13"/>
            <p:cNvSpPr/>
            <p:nvPr/>
          </p:nvSpPr>
          <p:spPr>
            <a:xfrm>
              <a:off x="8034880" y="4105454"/>
              <a:ext cx="2218241" cy="313469"/>
            </a:xfrm>
            <a:custGeom>
              <a:avLst/>
              <a:gdLst/>
              <a:ahLst/>
              <a:cxnLst/>
              <a:rect l="l" t="t" r="r" b="b"/>
              <a:pathLst>
                <a:path w="2218241" h="313469" extrusionOk="0">
                  <a:moveTo>
                    <a:pt x="180982" y="0"/>
                  </a:moveTo>
                  <a:lnTo>
                    <a:pt x="2218241" y="0"/>
                  </a:lnTo>
                  <a:lnTo>
                    <a:pt x="2037259" y="313469"/>
                  </a:lnTo>
                  <a:lnTo>
                    <a:pt x="0" y="313469"/>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292" name="Google Shape;292;p13"/>
            <p:cNvSpPr/>
            <p:nvPr/>
          </p:nvSpPr>
          <p:spPr>
            <a:xfrm>
              <a:off x="8225250" y="4108300"/>
              <a:ext cx="18375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1" name="Google Shape;261;p13"/>
          <p:cNvSpPr/>
          <p:nvPr/>
        </p:nvSpPr>
        <p:spPr>
          <a:xfrm>
            <a:off x="-6234275" y="-2597917"/>
            <a:ext cx="9533815" cy="8790584"/>
          </a:xfrm>
          <a:custGeom>
            <a:avLst/>
            <a:gdLst/>
            <a:ahLst/>
            <a:cxnLst/>
            <a:rect l="l" t="t" r="r" b="b"/>
            <a:pathLst>
              <a:path w="11156750" h="10286999" extrusionOk="0">
                <a:moveTo>
                  <a:pt x="11156750" y="0"/>
                </a:moveTo>
                <a:lnTo>
                  <a:pt x="5217551" y="10286999"/>
                </a:lnTo>
                <a:lnTo>
                  <a:pt x="0" y="10286998"/>
                </a:lnTo>
                <a:lnTo>
                  <a:pt x="5939201" y="1"/>
                </a:lnTo>
                <a:lnTo>
                  <a:pt x="11156750" y="0"/>
                </a:lnTo>
                <a:close/>
              </a:path>
            </a:pathLst>
          </a:custGeom>
          <a:solidFill>
            <a:srgbClr val="F2F2F2">
              <a:alpha val="5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270" name="Google Shape;270;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1110956" y="4568838"/>
            <a:ext cx="1622405" cy="685800"/>
          </a:xfrm>
          <a:custGeom>
            <a:avLst/>
            <a:gdLst/>
            <a:ahLst/>
            <a:cxnLst/>
            <a:rect l="l" t="t" r="r" b="b"/>
            <a:pathLst>
              <a:path w="1622405" h="685800" extrusionOk="0">
                <a:moveTo>
                  <a:pt x="0" y="0"/>
                </a:moveTo>
                <a:lnTo>
                  <a:pt x="1622405" y="0"/>
                </a:lnTo>
                <a:lnTo>
                  <a:pt x="1226458" y="685800"/>
                </a:lnTo>
                <a:lnTo>
                  <a:pt x="0" y="685800"/>
                </a:lnTo>
                <a:lnTo>
                  <a:pt x="0" y="0"/>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Montserrat Light"/>
              <a:ea typeface="Montserrat Light"/>
              <a:cs typeface="Montserrat Light"/>
              <a:sym typeface="Montserrat Light"/>
            </a:endParaRPr>
          </a:p>
        </p:txBody>
      </p:sp>
      <p:sp>
        <p:nvSpPr>
          <p:cNvPr id="289" name="Google Shape;289;p13"/>
          <p:cNvSpPr txBox="1"/>
          <p:nvPr/>
        </p:nvSpPr>
        <p:spPr>
          <a:xfrm>
            <a:off x="-579504" y="506100"/>
            <a:ext cx="17270177" cy="79025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accent1"/>
                </a:solidFill>
                <a:latin typeface="Arial Black"/>
                <a:ea typeface="Arial Black"/>
                <a:cs typeface="Arial Black"/>
                <a:sym typeface="Arial Black"/>
              </a:rPr>
              <a:t>2023-28 STRATEGIC PLANNING PROCESS</a:t>
            </a:r>
            <a:endParaRPr sz="4000" b="1" i="0" u="none" strike="noStrike" cap="none" dirty="0">
              <a:solidFill>
                <a:schemeClr val="accent1"/>
              </a:solidFill>
              <a:latin typeface="Arial Black"/>
              <a:ea typeface="Arial Black"/>
              <a:cs typeface="Arial Black"/>
              <a:sym typeface="Arial Black"/>
            </a:endParaRPr>
          </a:p>
        </p:txBody>
      </p:sp>
      <p:grpSp>
        <p:nvGrpSpPr>
          <p:cNvPr id="41" name="Google Shape;276;p13"/>
          <p:cNvGrpSpPr/>
          <p:nvPr/>
        </p:nvGrpSpPr>
        <p:grpSpPr>
          <a:xfrm>
            <a:off x="2985092" y="2142208"/>
            <a:ext cx="10806482" cy="1670300"/>
            <a:chOff x="7466740" y="5621470"/>
            <a:chExt cx="3357707" cy="685800"/>
          </a:xfrm>
        </p:grpSpPr>
        <p:sp>
          <p:nvSpPr>
            <p:cNvPr id="42" name="Google Shape;277;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7466740" y="5621470"/>
              <a:ext cx="3357707" cy="685800"/>
            </a:xfrm>
            <a:custGeom>
              <a:avLst/>
              <a:gdLst/>
              <a:ahLst/>
              <a:cxnLst/>
              <a:rect l="l" t="t" r="r" b="b"/>
              <a:pathLst>
                <a:path w="3357707" h="685800" extrusionOk="0">
                  <a:moveTo>
                    <a:pt x="395947" y="0"/>
                  </a:moveTo>
                  <a:lnTo>
                    <a:pt x="3067605" y="0"/>
                  </a:lnTo>
                  <a:lnTo>
                    <a:pt x="3254174" y="0"/>
                  </a:lnTo>
                  <a:lnTo>
                    <a:pt x="3357707" y="0"/>
                  </a:lnTo>
                  <a:lnTo>
                    <a:pt x="2961760" y="685800"/>
                  </a:lnTo>
                  <a:lnTo>
                    <a:pt x="286920" y="685800"/>
                  </a:lnTo>
                  <a:lnTo>
                    <a:pt x="100353" y="685800"/>
                  </a:lnTo>
                  <a:lnTo>
                    <a:pt x="0" y="685800"/>
                  </a:lnTo>
                  <a:lnTo>
                    <a:pt x="395947"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Montserrat Light"/>
                <a:ea typeface="Montserrat Light"/>
                <a:cs typeface="Montserrat Light"/>
                <a:sym typeface="Montserrat Light"/>
              </a:endParaRPr>
            </a:p>
          </p:txBody>
        </p:sp>
        <p:sp>
          <p:nvSpPr>
            <p:cNvPr id="43" name="Google Shape;278;p13"/>
            <p:cNvSpPr txBox="1"/>
            <p:nvPr/>
          </p:nvSpPr>
          <p:spPr>
            <a:xfrm>
              <a:off x="7822978" y="5766390"/>
              <a:ext cx="2645231" cy="359204"/>
            </a:xfrm>
            <a:prstGeom prst="rect">
              <a:avLst/>
            </a:prstGeom>
            <a:noFill/>
            <a:ln>
              <a:noFill/>
            </a:ln>
          </p:spPr>
          <p:txBody>
            <a:bodyPr spcFirstLastPara="1" wrap="square" lIns="91425" tIns="45700" rIns="91425" bIns="45700" anchor="t" anchorCtr="0">
              <a:noAutofit/>
            </a:bodyPr>
            <a:lstStyle/>
            <a:p>
              <a:pPr lvl="0" algn="ctr">
                <a:buSzPts val="2400"/>
              </a:pPr>
              <a:r>
                <a:rPr lang="en-US" sz="2800" b="1" dirty="0">
                  <a:solidFill>
                    <a:srgbClr val="500778"/>
                  </a:solidFill>
                  <a:latin typeface="Montserrat Medium"/>
                  <a:ea typeface="Montserrat Medium"/>
                  <a:cs typeface="Montserrat Medium"/>
                  <a:sym typeface="Montserrat Medium"/>
                </a:rPr>
                <a:t>Campus and Community Input Gathering</a:t>
              </a:r>
            </a:p>
            <a:p>
              <a:pPr lvl="0" algn="ctr">
                <a:buSzPts val="2400"/>
              </a:pPr>
              <a:r>
                <a:rPr lang="en-US" sz="2800" b="1" dirty="0">
                  <a:solidFill>
                    <a:srgbClr val="500778"/>
                  </a:solidFill>
                  <a:latin typeface="Montserrat Medium"/>
                  <a:ea typeface="Montserrat Medium"/>
                  <a:cs typeface="Montserrat Medium"/>
                  <a:sym typeface="Montserrat Medium"/>
                </a:rPr>
                <a:t>October - December</a:t>
              </a: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Montserrat Medium"/>
                <a:ea typeface="Montserrat Medium"/>
                <a:cs typeface="Montserrat Medium"/>
                <a:sym typeface="Montserrat Medium"/>
              </a:endParaRPr>
            </a:p>
          </p:txBody>
        </p:sp>
      </p:grpSp>
      <p:grpSp>
        <p:nvGrpSpPr>
          <p:cNvPr id="48" name="Google Shape;280;p13"/>
          <p:cNvGrpSpPr/>
          <p:nvPr/>
        </p:nvGrpSpPr>
        <p:grpSpPr>
          <a:xfrm>
            <a:off x="1726340" y="4425819"/>
            <a:ext cx="4226528" cy="971838"/>
            <a:chOff x="1350295" y="5640477"/>
            <a:chExt cx="3357709" cy="685800"/>
          </a:xfrm>
        </p:grpSpPr>
        <p:sp>
          <p:nvSpPr>
            <p:cNvPr id="49" name="Google Shape;281;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1350295" y="5640477"/>
              <a:ext cx="3357709" cy="685800"/>
            </a:xfrm>
            <a:custGeom>
              <a:avLst/>
              <a:gdLst/>
              <a:ahLst/>
              <a:cxnLst/>
              <a:rect l="l" t="t" r="r" b="b"/>
              <a:pathLst>
                <a:path w="3357709" h="685800" extrusionOk="0">
                  <a:moveTo>
                    <a:pt x="395947" y="0"/>
                  </a:moveTo>
                  <a:lnTo>
                    <a:pt x="427266" y="0"/>
                  </a:lnTo>
                  <a:lnTo>
                    <a:pt x="3267793" y="0"/>
                  </a:lnTo>
                  <a:lnTo>
                    <a:pt x="3357709" y="0"/>
                  </a:lnTo>
                  <a:lnTo>
                    <a:pt x="2961762" y="685800"/>
                  </a:lnTo>
                  <a:lnTo>
                    <a:pt x="427266" y="685800"/>
                  </a:lnTo>
                  <a:lnTo>
                    <a:pt x="300540" y="685800"/>
                  </a:lnTo>
                  <a:lnTo>
                    <a:pt x="0" y="685800"/>
                  </a:lnTo>
                  <a:lnTo>
                    <a:pt x="39594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Montserrat Light"/>
                <a:ea typeface="Montserrat Light"/>
                <a:cs typeface="Montserrat Light"/>
                <a:sym typeface="Montserrat Light"/>
              </a:endParaRPr>
            </a:p>
          </p:txBody>
        </p:sp>
        <p:sp>
          <p:nvSpPr>
            <p:cNvPr id="50" name="Google Shape;282;p13"/>
            <p:cNvSpPr txBox="1"/>
            <p:nvPr/>
          </p:nvSpPr>
          <p:spPr>
            <a:xfrm>
              <a:off x="1869477" y="5822162"/>
              <a:ext cx="2246531" cy="31704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000" b="1" i="0" u="none" strike="noStrike" cap="none" dirty="0">
                  <a:solidFill>
                    <a:schemeClr val="lt1"/>
                  </a:solidFill>
                  <a:latin typeface="Arial"/>
                  <a:ea typeface="Arial"/>
                  <a:cs typeface="Arial"/>
                  <a:sym typeface="Arial"/>
                </a:rPr>
                <a:t>Strategic Plan Survey</a:t>
              </a:r>
              <a:endParaRPr sz="2000" b="1" i="0" u="none" strike="noStrike" cap="none" dirty="0">
                <a:solidFill>
                  <a:schemeClr val="lt1"/>
                </a:solidFill>
                <a:latin typeface="Arial"/>
                <a:ea typeface="Arial"/>
                <a:cs typeface="Arial"/>
                <a:sym typeface="Arial"/>
              </a:endParaRPr>
            </a:p>
          </p:txBody>
        </p:sp>
      </p:grpSp>
      <p:grpSp>
        <p:nvGrpSpPr>
          <p:cNvPr id="51" name="Google Shape;280;p13"/>
          <p:cNvGrpSpPr/>
          <p:nvPr/>
        </p:nvGrpSpPr>
        <p:grpSpPr>
          <a:xfrm>
            <a:off x="5724772" y="4417477"/>
            <a:ext cx="4226528" cy="980886"/>
            <a:chOff x="1350295" y="5640477"/>
            <a:chExt cx="3357709" cy="685800"/>
          </a:xfrm>
        </p:grpSpPr>
        <p:sp>
          <p:nvSpPr>
            <p:cNvPr id="52" name="Google Shape;281;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1350295" y="5640477"/>
              <a:ext cx="3357709" cy="685800"/>
            </a:xfrm>
            <a:custGeom>
              <a:avLst/>
              <a:gdLst/>
              <a:ahLst/>
              <a:cxnLst/>
              <a:rect l="l" t="t" r="r" b="b"/>
              <a:pathLst>
                <a:path w="3357709" h="685800" extrusionOk="0">
                  <a:moveTo>
                    <a:pt x="395947" y="0"/>
                  </a:moveTo>
                  <a:lnTo>
                    <a:pt x="427266" y="0"/>
                  </a:lnTo>
                  <a:lnTo>
                    <a:pt x="3267793" y="0"/>
                  </a:lnTo>
                  <a:lnTo>
                    <a:pt x="3357709" y="0"/>
                  </a:lnTo>
                  <a:lnTo>
                    <a:pt x="2961762" y="685800"/>
                  </a:lnTo>
                  <a:lnTo>
                    <a:pt x="427266" y="685800"/>
                  </a:lnTo>
                  <a:lnTo>
                    <a:pt x="300540" y="685800"/>
                  </a:lnTo>
                  <a:lnTo>
                    <a:pt x="0" y="685800"/>
                  </a:lnTo>
                  <a:lnTo>
                    <a:pt x="39594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Montserrat Light"/>
                <a:ea typeface="Montserrat Light"/>
                <a:cs typeface="Montserrat Light"/>
                <a:sym typeface="Montserrat Light"/>
              </a:endParaRPr>
            </a:p>
          </p:txBody>
        </p:sp>
        <p:sp>
          <p:nvSpPr>
            <p:cNvPr id="53" name="Google Shape;282;p13"/>
            <p:cNvSpPr txBox="1"/>
            <p:nvPr/>
          </p:nvSpPr>
          <p:spPr>
            <a:xfrm>
              <a:off x="1939376" y="5826811"/>
              <a:ext cx="2465970" cy="32144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000" b="1" i="0" u="none" strike="noStrike" cap="none" dirty="0">
                  <a:solidFill>
                    <a:schemeClr val="lt1"/>
                  </a:solidFill>
                  <a:latin typeface="Arial"/>
                  <a:ea typeface="Arial"/>
                  <a:cs typeface="Arial"/>
                  <a:sym typeface="Arial"/>
                </a:rPr>
                <a:t>Campus Input Sessions</a:t>
              </a:r>
              <a:endParaRPr sz="2000" b="1" i="0" u="none" strike="noStrike" cap="none" dirty="0">
                <a:solidFill>
                  <a:schemeClr val="lt1"/>
                </a:solidFill>
                <a:latin typeface="Arial"/>
                <a:ea typeface="Arial"/>
                <a:cs typeface="Arial"/>
                <a:sym typeface="Arial"/>
              </a:endParaRPr>
            </a:p>
          </p:txBody>
        </p:sp>
      </p:grpSp>
      <p:grpSp>
        <p:nvGrpSpPr>
          <p:cNvPr id="54" name="Google Shape;280;p13"/>
          <p:cNvGrpSpPr/>
          <p:nvPr/>
        </p:nvGrpSpPr>
        <p:grpSpPr>
          <a:xfrm>
            <a:off x="9686955" y="4425819"/>
            <a:ext cx="4226528" cy="989934"/>
            <a:chOff x="1350295" y="5640477"/>
            <a:chExt cx="3357709" cy="685800"/>
          </a:xfrm>
        </p:grpSpPr>
        <p:sp>
          <p:nvSpPr>
            <p:cNvPr id="55" name="Google Shape;281;p1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1350295" y="5640477"/>
              <a:ext cx="3357709" cy="685800"/>
            </a:xfrm>
            <a:custGeom>
              <a:avLst/>
              <a:gdLst/>
              <a:ahLst/>
              <a:cxnLst/>
              <a:rect l="l" t="t" r="r" b="b"/>
              <a:pathLst>
                <a:path w="3357709" h="685800" extrusionOk="0">
                  <a:moveTo>
                    <a:pt x="395947" y="0"/>
                  </a:moveTo>
                  <a:lnTo>
                    <a:pt x="427266" y="0"/>
                  </a:lnTo>
                  <a:lnTo>
                    <a:pt x="3267793" y="0"/>
                  </a:lnTo>
                  <a:lnTo>
                    <a:pt x="3357709" y="0"/>
                  </a:lnTo>
                  <a:lnTo>
                    <a:pt x="2961762" y="685800"/>
                  </a:lnTo>
                  <a:lnTo>
                    <a:pt x="427266" y="685800"/>
                  </a:lnTo>
                  <a:lnTo>
                    <a:pt x="300540" y="685800"/>
                  </a:lnTo>
                  <a:lnTo>
                    <a:pt x="0" y="685800"/>
                  </a:lnTo>
                  <a:lnTo>
                    <a:pt x="39594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Montserrat Light"/>
                <a:ea typeface="Montserrat Light"/>
                <a:cs typeface="Montserrat Light"/>
                <a:sym typeface="Montserrat Light"/>
              </a:endParaRPr>
            </a:p>
          </p:txBody>
        </p:sp>
        <p:sp>
          <p:nvSpPr>
            <p:cNvPr id="56" name="Google Shape;282;p13"/>
            <p:cNvSpPr txBox="1"/>
            <p:nvPr/>
          </p:nvSpPr>
          <p:spPr>
            <a:xfrm>
              <a:off x="1939376" y="5758795"/>
              <a:ext cx="246597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000" b="1" i="0" u="none" strike="noStrike" cap="none" dirty="0">
                  <a:solidFill>
                    <a:schemeClr val="lt1"/>
                  </a:solidFill>
                  <a:latin typeface="Arial"/>
                  <a:ea typeface="Arial"/>
                  <a:cs typeface="Arial"/>
                  <a:sym typeface="Arial"/>
                </a:rPr>
                <a:t>Community Input Sessions</a:t>
              </a:r>
              <a:endParaRPr sz="2000" b="1" i="0" u="none" strike="noStrike" cap="none" dirty="0">
                <a:solidFill>
                  <a:schemeClr val="lt1"/>
                </a:solidFill>
                <a:latin typeface="Arial"/>
                <a:ea typeface="Arial"/>
                <a:cs typeface="Arial"/>
                <a:sym typeface="Arial"/>
              </a:endParaRPr>
            </a:p>
          </p:txBody>
        </p:sp>
      </p:grpSp>
      <p:sp>
        <p:nvSpPr>
          <p:cNvPr id="60" name="Rounded Rectangle 59"/>
          <p:cNvSpPr/>
          <p:nvPr/>
        </p:nvSpPr>
        <p:spPr>
          <a:xfrm>
            <a:off x="2231422" y="5456204"/>
            <a:ext cx="2775638" cy="1787559"/>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t" anchorCtr="0">
            <a:noAutofit/>
          </a:bodyPr>
          <a:lstStyle/>
          <a:p>
            <a:pPr marL="168275" lvl="0" indent="-168275" algn="l" defTabSz="622300">
              <a:lnSpc>
                <a:spcPct val="90000"/>
              </a:lnSpc>
              <a:spcBef>
                <a:spcPct val="0"/>
              </a:spcBef>
              <a:spcAft>
                <a:spcPct val="35000"/>
              </a:spcAft>
              <a:buFont typeface="Arial" panose="020B0604020202020204" pitchFamily="34" charset="0"/>
              <a:buChar char="•"/>
            </a:pPr>
            <a:r>
              <a:rPr lang="en-US" sz="2000" dirty="0">
                <a:solidFill>
                  <a:srgbClr val="500778"/>
                </a:solidFill>
              </a:rPr>
              <a:t>Students</a:t>
            </a:r>
          </a:p>
          <a:p>
            <a:pPr marL="168275" lvl="0" indent="-168275" algn="l" defTabSz="622300">
              <a:lnSpc>
                <a:spcPct val="90000"/>
              </a:lnSpc>
              <a:spcBef>
                <a:spcPct val="0"/>
              </a:spcBef>
              <a:spcAft>
                <a:spcPct val="35000"/>
              </a:spcAft>
              <a:buFont typeface="Arial" panose="020B0604020202020204" pitchFamily="34" charset="0"/>
              <a:buChar char="•"/>
            </a:pPr>
            <a:r>
              <a:rPr lang="en-US" sz="2000" kern="1200" dirty="0">
                <a:solidFill>
                  <a:srgbClr val="500778"/>
                </a:solidFill>
              </a:rPr>
              <a:t>Faculty</a:t>
            </a:r>
          </a:p>
          <a:p>
            <a:pPr marL="168275" lvl="0" indent="-168275" algn="l" defTabSz="622300">
              <a:lnSpc>
                <a:spcPct val="90000"/>
              </a:lnSpc>
              <a:spcBef>
                <a:spcPct val="0"/>
              </a:spcBef>
              <a:spcAft>
                <a:spcPct val="35000"/>
              </a:spcAft>
              <a:buFont typeface="Arial" panose="020B0604020202020204" pitchFamily="34" charset="0"/>
              <a:buChar char="•"/>
            </a:pPr>
            <a:r>
              <a:rPr lang="en-US" sz="2000" kern="1200" dirty="0">
                <a:solidFill>
                  <a:srgbClr val="500778"/>
                </a:solidFill>
              </a:rPr>
              <a:t>Staff</a:t>
            </a:r>
          </a:p>
          <a:p>
            <a:pPr marL="168275" lvl="0" indent="-168275" algn="l" defTabSz="622300">
              <a:lnSpc>
                <a:spcPct val="90000"/>
              </a:lnSpc>
              <a:spcBef>
                <a:spcPct val="0"/>
              </a:spcBef>
              <a:spcAft>
                <a:spcPct val="35000"/>
              </a:spcAft>
              <a:buFont typeface="Arial" panose="020B0604020202020204" pitchFamily="34" charset="0"/>
              <a:buChar char="•"/>
            </a:pPr>
            <a:r>
              <a:rPr lang="en-US" sz="2000" kern="1200" dirty="0">
                <a:solidFill>
                  <a:srgbClr val="500778"/>
                </a:solidFill>
              </a:rPr>
              <a:t>Others</a:t>
            </a:r>
          </a:p>
        </p:txBody>
      </p:sp>
      <p:sp>
        <p:nvSpPr>
          <p:cNvPr id="61" name="Rounded Rectangle 60"/>
          <p:cNvSpPr/>
          <p:nvPr/>
        </p:nvSpPr>
        <p:spPr>
          <a:xfrm>
            <a:off x="6450217" y="5456203"/>
            <a:ext cx="2775638" cy="1787559"/>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t" anchorCtr="0">
            <a:noAutofit/>
          </a:bodyPr>
          <a:lstStyle/>
          <a:p>
            <a:pPr marL="168275" lvl="0" indent="-168275" algn="l" defTabSz="622300">
              <a:lnSpc>
                <a:spcPct val="90000"/>
              </a:lnSpc>
              <a:spcBef>
                <a:spcPct val="0"/>
              </a:spcBef>
              <a:spcAft>
                <a:spcPct val="35000"/>
              </a:spcAft>
              <a:buFont typeface="Arial" panose="020B0604020202020204" pitchFamily="34" charset="0"/>
              <a:buChar char="•"/>
            </a:pPr>
            <a:r>
              <a:rPr lang="en-US" sz="2000" dirty="0">
                <a:solidFill>
                  <a:srgbClr val="500778"/>
                </a:solidFill>
              </a:rPr>
              <a:t>Students</a:t>
            </a:r>
          </a:p>
          <a:p>
            <a:pPr marL="168275" lvl="0" indent="-168275" algn="l" defTabSz="622300">
              <a:lnSpc>
                <a:spcPct val="90000"/>
              </a:lnSpc>
              <a:spcBef>
                <a:spcPct val="0"/>
              </a:spcBef>
              <a:spcAft>
                <a:spcPct val="35000"/>
              </a:spcAft>
              <a:buFont typeface="Arial" panose="020B0604020202020204" pitchFamily="34" charset="0"/>
              <a:buChar char="•"/>
            </a:pPr>
            <a:r>
              <a:rPr lang="en-US" sz="2000" kern="1200" dirty="0">
                <a:solidFill>
                  <a:srgbClr val="500778"/>
                </a:solidFill>
              </a:rPr>
              <a:t>Faculty</a:t>
            </a:r>
          </a:p>
          <a:p>
            <a:pPr marL="168275" lvl="0" indent="-168275" algn="l" defTabSz="622300">
              <a:lnSpc>
                <a:spcPct val="90000"/>
              </a:lnSpc>
              <a:spcBef>
                <a:spcPct val="0"/>
              </a:spcBef>
              <a:spcAft>
                <a:spcPct val="35000"/>
              </a:spcAft>
              <a:buFont typeface="Arial" panose="020B0604020202020204" pitchFamily="34" charset="0"/>
              <a:buChar char="•"/>
            </a:pPr>
            <a:r>
              <a:rPr lang="en-US" sz="2000" kern="1200" dirty="0">
                <a:solidFill>
                  <a:srgbClr val="500778"/>
                </a:solidFill>
              </a:rPr>
              <a:t>Staff</a:t>
            </a:r>
          </a:p>
        </p:txBody>
      </p:sp>
      <p:sp>
        <p:nvSpPr>
          <p:cNvPr id="62" name="Rounded Rectangle 61"/>
          <p:cNvSpPr/>
          <p:nvPr/>
        </p:nvSpPr>
        <p:spPr>
          <a:xfrm>
            <a:off x="10697119" y="5487070"/>
            <a:ext cx="2775638" cy="4328443"/>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t" anchorCtr="0">
            <a:noAutofit/>
          </a:bodyPr>
          <a:lstStyle/>
          <a:p>
            <a:pPr marL="168275" lvl="0" indent="-168275" algn="l" defTabSz="622300">
              <a:lnSpc>
                <a:spcPct val="90000"/>
              </a:lnSpc>
              <a:spcBef>
                <a:spcPct val="0"/>
              </a:spcBef>
              <a:spcAft>
                <a:spcPct val="35000"/>
              </a:spcAft>
              <a:buFont typeface="Arial" panose="020B0604020202020204" pitchFamily="34" charset="0"/>
              <a:buChar char="•"/>
            </a:pPr>
            <a:r>
              <a:rPr lang="en-US" sz="2000" dirty="0">
                <a:solidFill>
                  <a:srgbClr val="500778"/>
                </a:solidFill>
              </a:rPr>
              <a:t>Alumni Association Board &amp; Alumni</a:t>
            </a:r>
          </a:p>
          <a:p>
            <a:pPr marL="168275" lvl="0" indent="-168275" algn="l" defTabSz="622300">
              <a:lnSpc>
                <a:spcPct val="90000"/>
              </a:lnSpc>
              <a:spcBef>
                <a:spcPct val="0"/>
              </a:spcBef>
              <a:spcAft>
                <a:spcPct val="35000"/>
              </a:spcAft>
              <a:buFont typeface="Arial" panose="020B0604020202020204" pitchFamily="34" charset="0"/>
              <a:buChar char="•"/>
            </a:pPr>
            <a:r>
              <a:rPr lang="en-US" sz="2000" dirty="0">
                <a:solidFill>
                  <a:srgbClr val="500778"/>
                </a:solidFill>
              </a:rPr>
              <a:t>Foundation Board of Trustees</a:t>
            </a:r>
          </a:p>
          <a:p>
            <a:pPr marL="168275" lvl="0" indent="-168275" algn="l" defTabSz="622300">
              <a:lnSpc>
                <a:spcPct val="90000"/>
              </a:lnSpc>
              <a:spcBef>
                <a:spcPct val="0"/>
              </a:spcBef>
              <a:spcAft>
                <a:spcPct val="35000"/>
              </a:spcAft>
              <a:buFont typeface="Arial" panose="020B0604020202020204" pitchFamily="34" charset="0"/>
              <a:buChar char="•"/>
            </a:pPr>
            <a:r>
              <a:rPr lang="en-US" sz="2000" kern="1200" dirty="0">
                <a:solidFill>
                  <a:srgbClr val="500778"/>
                </a:solidFill>
              </a:rPr>
              <a:t>Community Leaders</a:t>
            </a:r>
          </a:p>
          <a:p>
            <a:pPr marL="168275" lvl="0" indent="-168275" algn="l" defTabSz="622300">
              <a:lnSpc>
                <a:spcPct val="90000"/>
              </a:lnSpc>
              <a:spcBef>
                <a:spcPct val="0"/>
              </a:spcBef>
              <a:spcAft>
                <a:spcPct val="35000"/>
              </a:spcAft>
              <a:buFont typeface="Arial" panose="020B0604020202020204" pitchFamily="34" charset="0"/>
              <a:buChar char="•"/>
            </a:pPr>
            <a:r>
              <a:rPr lang="en-US" sz="2000" kern="1200" dirty="0">
                <a:solidFill>
                  <a:srgbClr val="500778"/>
                </a:solidFill>
              </a:rPr>
              <a:t>Employers</a:t>
            </a:r>
          </a:p>
          <a:p>
            <a:pPr marL="168275" lvl="0" indent="-168275" algn="l" defTabSz="622300">
              <a:lnSpc>
                <a:spcPct val="90000"/>
              </a:lnSpc>
              <a:spcBef>
                <a:spcPct val="0"/>
              </a:spcBef>
              <a:spcAft>
                <a:spcPct val="35000"/>
              </a:spcAft>
              <a:buFont typeface="Arial" panose="020B0604020202020204" pitchFamily="34" charset="0"/>
              <a:buChar char="•"/>
            </a:pPr>
            <a:r>
              <a:rPr lang="en-US" sz="2000" kern="1200" dirty="0">
                <a:solidFill>
                  <a:srgbClr val="500778"/>
                </a:solidFill>
              </a:rPr>
              <a:t>Community College Leaders</a:t>
            </a:r>
          </a:p>
          <a:p>
            <a:pPr marL="168275" lvl="0" indent="-168275" algn="l" defTabSz="622300">
              <a:lnSpc>
                <a:spcPct val="90000"/>
              </a:lnSpc>
              <a:spcBef>
                <a:spcPct val="0"/>
              </a:spcBef>
              <a:spcAft>
                <a:spcPct val="35000"/>
              </a:spcAft>
              <a:buFont typeface="Arial" panose="020B0604020202020204" pitchFamily="34" charset="0"/>
              <a:buChar char="•"/>
            </a:pPr>
            <a:r>
              <a:rPr lang="en-US" sz="2000" kern="1200" dirty="0">
                <a:solidFill>
                  <a:srgbClr val="500778"/>
                </a:solidFill>
              </a:rPr>
              <a:t>Prospective Students &amp; Parents</a:t>
            </a:r>
          </a:p>
          <a:p>
            <a:pPr marL="168275" lvl="0" indent="-168275" algn="l" defTabSz="622300">
              <a:lnSpc>
                <a:spcPct val="90000"/>
              </a:lnSpc>
              <a:spcBef>
                <a:spcPct val="0"/>
              </a:spcBef>
              <a:spcAft>
                <a:spcPct val="35000"/>
              </a:spcAft>
              <a:buFont typeface="Arial" panose="020B0604020202020204" pitchFamily="34" charset="0"/>
              <a:buChar char="•"/>
            </a:pPr>
            <a:r>
              <a:rPr lang="en-US" sz="2000" kern="1200" dirty="0">
                <a:solidFill>
                  <a:srgbClr val="500778"/>
                </a:solidFill>
              </a:rPr>
              <a:t>Others</a:t>
            </a:r>
          </a:p>
        </p:txBody>
      </p:sp>
    </p:spTree>
    <p:extLst>
      <p:ext uri="{BB962C8B-B14F-4D97-AF65-F5344CB8AC3E}">
        <p14:creationId xmlns:p14="http://schemas.microsoft.com/office/powerpoint/2010/main" val="5761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6"/>
          <p:cNvSpPr/>
          <p:nvPr/>
        </p:nvSpPr>
        <p:spPr>
          <a:xfrm>
            <a:off x="15998588" y="6322835"/>
            <a:ext cx="2289780" cy="3966018"/>
          </a:xfrm>
          <a:custGeom>
            <a:avLst/>
            <a:gdLst/>
            <a:ahLst/>
            <a:cxnLst/>
            <a:rect l="l" t="t" r="r" b="b"/>
            <a:pathLst>
              <a:path w="1526520" h="2644012" extrusionOk="0">
                <a:moveTo>
                  <a:pt x="1526520" y="0"/>
                </a:moveTo>
                <a:lnTo>
                  <a:pt x="1526520" y="2644012"/>
                </a:lnTo>
                <a:lnTo>
                  <a:pt x="0" y="2644012"/>
                </a:lnTo>
                <a:close/>
              </a:path>
            </a:pathLst>
          </a:custGeom>
          <a:solidFill>
            <a:schemeClr val="accen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168" name="Google Shape;168;p6"/>
          <p:cNvSpPr txBox="1"/>
          <p:nvPr/>
        </p:nvSpPr>
        <p:spPr>
          <a:xfrm>
            <a:off x="1073103" y="982287"/>
            <a:ext cx="5220157" cy="608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000" b="1" i="0" u="none" strike="noStrike" cap="none" dirty="0">
                <a:solidFill>
                  <a:srgbClr val="7030A0"/>
                </a:solidFill>
                <a:latin typeface="Arial Black"/>
                <a:ea typeface="Arial Black"/>
                <a:cs typeface="Arial Black"/>
                <a:sym typeface="Arial Black"/>
              </a:rPr>
              <a:t>Engage in the Process!</a:t>
            </a:r>
          </a:p>
        </p:txBody>
      </p:sp>
      <p:grpSp>
        <p:nvGrpSpPr>
          <p:cNvPr id="169" name="Google Shape;169;p6"/>
          <p:cNvGrpSpPr/>
          <p:nvPr/>
        </p:nvGrpSpPr>
        <p:grpSpPr>
          <a:xfrm>
            <a:off x="2574060" y="2290651"/>
            <a:ext cx="2218241" cy="313469"/>
            <a:chOff x="8034880" y="4105454"/>
            <a:chExt cx="2218241" cy="313469"/>
          </a:xfrm>
          <a:solidFill>
            <a:srgbClr val="7030A0"/>
          </a:solidFill>
        </p:grpSpPr>
        <p:sp>
          <p:nvSpPr>
            <p:cNvPr id="170" name="Google Shape;170;p6"/>
            <p:cNvSpPr/>
            <p:nvPr/>
          </p:nvSpPr>
          <p:spPr>
            <a:xfrm>
              <a:off x="8034880" y="4105454"/>
              <a:ext cx="2218241" cy="313469"/>
            </a:xfrm>
            <a:custGeom>
              <a:avLst/>
              <a:gdLst/>
              <a:ahLst/>
              <a:cxnLst/>
              <a:rect l="l" t="t" r="r" b="b"/>
              <a:pathLst>
                <a:path w="2218241" h="313469" extrusionOk="0">
                  <a:moveTo>
                    <a:pt x="180982" y="0"/>
                  </a:moveTo>
                  <a:lnTo>
                    <a:pt x="2218241" y="0"/>
                  </a:lnTo>
                  <a:lnTo>
                    <a:pt x="2037259" y="313469"/>
                  </a:lnTo>
                  <a:lnTo>
                    <a:pt x="0" y="313469"/>
                  </a:lnTo>
                  <a:close/>
                </a:path>
              </a:pathLst>
            </a:cu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171" name="Google Shape;171;p6"/>
            <p:cNvSpPr/>
            <p:nvPr/>
          </p:nvSpPr>
          <p:spPr>
            <a:xfrm>
              <a:off x="8225250" y="4108300"/>
              <a:ext cx="1837500" cy="307800"/>
            </a:xfrm>
            <a:prstGeom prst="rect">
              <a:avLst/>
            </a:prstGeom>
            <a:grp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7A122D08-5EC1-4718-A70E-A3161D5966D7}"/>
              </a:ext>
            </a:extLst>
          </p:cNvPr>
          <p:cNvSpPr txBox="1"/>
          <p:nvPr/>
        </p:nvSpPr>
        <p:spPr>
          <a:xfrm>
            <a:off x="298279" y="3116169"/>
            <a:ext cx="6769802" cy="5632311"/>
          </a:xfrm>
          <a:prstGeom prst="rect">
            <a:avLst/>
          </a:prstGeom>
          <a:noFill/>
        </p:spPr>
        <p:txBody>
          <a:bodyPr wrap="none" rtlCol="0">
            <a:spAutoFit/>
          </a:bodyPr>
          <a:lstStyle/>
          <a:p>
            <a:r>
              <a:rPr lang="en-US" sz="2400" b="1" dirty="0"/>
              <a:t>Faculty and Staff Input Sessions</a:t>
            </a:r>
          </a:p>
          <a:p>
            <a:endParaRPr lang="en-US" sz="2400" b="1" dirty="0"/>
          </a:p>
          <a:p>
            <a:pPr marL="342900" indent="-342900">
              <a:buFont typeface="Arial" panose="020B0604020202020204" pitchFamily="34" charset="0"/>
              <a:buChar char="•"/>
            </a:pPr>
            <a:r>
              <a:rPr lang="en-US" sz="2400" b="1" dirty="0" err="1"/>
              <a:t>Maucker</a:t>
            </a:r>
            <a:r>
              <a:rPr lang="en-US" sz="2400" b="1" dirty="0"/>
              <a:t> Union Ballroom</a:t>
            </a:r>
          </a:p>
          <a:p>
            <a:endParaRPr lang="en-US" sz="2400" b="1" dirty="0"/>
          </a:p>
          <a:p>
            <a:r>
              <a:rPr lang="en-US" sz="2400" b="1" dirty="0"/>
              <a:t>	Tuesday, November 2</a:t>
            </a:r>
            <a:r>
              <a:rPr lang="en-US" sz="2400" b="1" baseline="30000" dirty="0"/>
              <a:t>nd</a:t>
            </a:r>
            <a:r>
              <a:rPr lang="en-US" sz="2400" b="1" dirty="0"/>
              <a:t> from 1-4pm</a:t>
            </a:r>
          </a:p>
          <a:p>
            <a:endParaRPr lang="en-US" sz="2400" b="1" dirty="0"/>
          </a:p>
          <a:p>
            <a:r>
              <a:rPr lang="en-US" sz="2400" b="1" dirty="0"/>
              <a:t>	-or-</a:t>
            </a:r>
          </a:p>
          <a:p>
            <a:endParaRPr lang="en-US" sz="2400" b="1" dirty="0"/>
          </a:p>
          <a:p>
            <a:r>
              <a:rPr lang="en-US" sz="2400" b="1" dirty="0"/>
              <a:t>	Friday, November 12</a:t>
            </a:r>
            <a:r>
              <a:rPr lang="en-US" sz="2400" b="1" baseline="30000" dirty="0"/>
              <a:t>th</a:t>
            </a:r>
            <a:r>
              <a:rPr lang="en-US" sz="2400" b="1" dirty="0"/>
              <a:t> from 9am-12pm</a:t>
            </a:r>
          </a:p>
          <a:p>
            <a:endParaRPr lang="en-US" sz="2400" b="1" dirty="0"/>
          </a:p>
          <a:p>
            <a:pPr marL="342900" indent="-342900">
              <a:buFont typeface="Arial" panose="020B0604020202020204" pitchFamily="34" charset="0"/>
              <a:buChar char="•"/>
            </a:pPr>
            <a:r>
              <a:rPr lang="en-US" sz="2400" b="1" dirty="0"/>
              <a:t>Survey will be launched in early November</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a:p>
            <a:r>
              <a:rPr lang="en-US" sz="2400" b="1" dirty="0"/>
              <a:t>SPC Webpage: </a:t>
            </a:r>
          </a:p>
          <a:p>
            <a:r>
              <a:rPr lang="en-US" sz="2400" b="1" dirty="0">
                <a:hlinkClick r:id="rId3"/>
              </a:rPr>
              <a:t>https://strategic-plan-development.uni.edu</a:t>
            </a:r>
            <a:r>
              <a:rPr lang="en-US" sz="2400" b="1" dirty="0"/>
              <a:t> </a:t>
            </a:r>
          </a:p>
        </p:txBody>
      </p:sp>
      <p:pic>
        <p:nvPicPr>
          <p:cNvPr id="4" name="Picture 3">
            <a:extLst>
              <a:ext uri="{FF2B5EF4-FFF2-40B4-BE49-F238E27FC236}">
                <a16:creationId xmlns:a16="http://schemas.microsoft.com/office/drawing/2014/main" id="{1F3A31BC-9AFF-42C3-A5A0-72B337124FF5}"/>
              </a:ext>
            </a:extLst>
          </p:cNvPr>
          <p:cNvPicPr>
            <a:picLocks noChangeAspect="1"/>
          </p:cNvPicPr>
          <p:nvPr/>
        </p:nvPicPr>
        <p:blipFill>
          <a:blip r:embed="rId4"/>
          <a:stretch>
            <a:fillRect/>
          </a:stretch>
        </p:blipFill>
        <p:spPr>
          <a:xfrm>
            <a:off x="7202020" y="0"/>
            <a:ext cx="15430500" cy="10287000"/>
          </a:xfrm>
          <a:prstGeom prst="rect">
            <a:avLst/>
          </a:prstGeom>
        </p:spPr>
      </p:pic>
    </p:spTree>
    <p:extLst>
      <p:ext uri="{BB962C8B-B14F-4D97-AF65-F5344CB8AC3E}">
        <p14:creationId xmlns:p14="http://schemas.microsoft.com/office/powerpoint/2010/main" val="401841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0"/>
          <p:cNvPicPr preferRelativeResize="0"/>
          <p:nvPr/>
        </p:nvPicPr>
        <p:blipFill rotWithShape="1">
          <a:blip r:embed="rId3">
            <a:alphaModFix/>
          </a:blip>
          <a:srcRect l="10752" t="17453" r="2464" b="13562"/>
          <a:stretch/>
        </p:blipFill>
        <p:spPr>
          <a:xfrm>
            <a:off x="-1152394" y="-1"/>
            <a:ext cx="20066696" cy="10471758"/>
          </a:xfrm>
          <a:prstGeom prst="rect">
            <a:avLst/>
          </a:prstGeom>
          <a:noFill/>
          <a:ln>
            <a:noFill/>
          </a:ln>
        </p:spPr>
      </p:pic>
      <p:sp>
        <p:nvSpPr>
          <p:cNvPr id="130" name="Google Shape;130;p20"/>
          <p:cNvSpPr/>
          <p:nvPr/>
        </p:nvSpPr>
        <p:spPr>
          <a:xfrm>
            <a:off x="9069700" y="4048150"/>
            <a:ext cx="7956000" cy="3220200"/>
          </a:xfrm>
          <a:prstGeom prst="rect">
            <a:avLst/>
          </a:prstGeom>
          <a:solidFill>
            <a:srgbClr val="4B116F"/>
          </a:solidFill>
          <a:ln>
            <a:noFill/>
          </a:ln>
        </p:spPr>
        <p:txBody>
          <a:bodyPr spcFirstLastPara="1" wrap="square" lIns="182850" tIns="182850" rIns="182850" bIns="182850" anchor="ctr" anchorCtr="0">
            <a:noAutofit/>
          </a:bodyPr>
          <a:lstStyle/>
          <a:p>
            <a:pPr algn="ctr"/>
            <a:endParaRPr sz="2800" dirty="0"/>
          </a:p>
        </p:txBody>
      </p:sp>
      <p:sp>
        <p:nvSpPr>
          <p:cNvPr id="131" name="Google Shape;131;p20"/>
          <p:cNvSpPr txBox="1">
            <a:spLocks noGrp="1"/>
          </p:cNvSpPr>
          <p:nvPr>
            <p:ph type="title"/>
          </p:nvPr>
        </p:nvSpPr>
        <p:spPr>
          <a:xfrm>
            <a:off x="4825600" y="4213900"/>
            <a:ext cx="16444200" cy="2025600"/>
          </a:xfrm>
          <a:prstGeom prst="rect">
            <a:avLst/>
          </a:prstGeom>
        </p:spPr>
        <p:txBody>
          <a:bodyPr spcFirstLastPara="1" wrap="square" lIns="182850" tIns="182850" rIns="182850" bIns="182850" anchor="ctr" anchorCtr="0">
            <a:noAutofit/>
          </a:bodyPr>
          <a:lstStyle/>
          <a:p>
            <a:pPr algn="ctr"/>
            <a:r>
              <a:rPr lang="en" b="1" dirty="0">
                <a:solidFill>
                  <a:srgbClr val="FFFFFF"/>
                </a:solidFill>
                <a:latin typeface="Georgia" panose="02040502050405020303" pitchFamily="18" charset="0"/>
              </a:rPr>
              <a:t>THANK YOU</a:t>
            </a:r>
            <a:endParaRPr b="1" dirty="0">
              <a:solidFill>
                <a:srgbClr val="FFFFFF"/>
              </a:solidFill>
              <a:latin typeface="Georgia" panose="02040502050405020303" pitchFamily="18" charset="0"/>
            </a:endParaRPr>
          </a:p>
        </p:txBody>
      </p:sp>
      <p:pic>
        <p:nvPicPr>
          <p:cNvPr id="132" name="Google Shape;132;p20"/>
          <p:cNvPicPr preferRelativeResize="0"/>
          <p:nvPr/>
        </p:nvPicPr>
        <p:blipFill>
          <a:blip r:embed="rId4">
            <a:alphaModFix/>
          </a:blip>
          <a:stretch>
            <a:fillRect/>
          </a:stretch>
        </p:blipFill>
        <p:spPr>
          <a:xfrm>
            <a:off x="10024700" y="5190949"/>
            <a:ext cx="6046000" cy="2574250"/>
          </a:xfrm>
          <a:prstGeom prst="rect">
            <a:avLst/>
          </a:prstGeom>
          <a:noFill/>
          <a:ln>
            <a:noFill/>
          </a:ln>
        </p:spPr>
      </p:pic>
    </p:spTree>
    <p:extLst>
      <p:ext uri="{BB962C8B-B14F-4D97-AF65-F5344CB8AC3E}">
        <p14:creationId xmlns:p14="http://schemas.microsoft.com/office/powerpoint/2010/main" val="1790166544"/>
      </p:ext>
    </p:extLst>
  </p:cSld>
  <p:clrMapOvr>
    <a:masterClrMapping/>
  </p:clrMapOvr>
</p:sld>
</file>

<file path=ppt/theme/theme1.xml><?xml version="1.0" encoding="utf-8"?>
<a:theme xmlns:a="http://schemas.openxmlformats.org/drawingml/2006/main" name="Simplicity theme">
  <a:themeElements>
    <a:clrScheme name="UNI Casual">
      <a:dk1>
        <a:srgbClr val="000000"/>
      </a:dk1>
      <a:lt1>
        <a:srgbClr val="FFFFFF"/>
      </a:lt1>
      <a:dk2>
        <a:srgbClr val="2E1946"/>
      </a:dk2>
      <a:lt2>
        <a:srgbClr val="E6E6E6"/>
      </a:lt2>
      <a:accent1>
        <a:srgbClr val="500678"/>
      </a:accent1>
      <a:accent2>
        <a:srgbClr val="E5E1E5"/>
      </a:accent2>
      <a:accent3>
        <a:srgbClr val="FFB500"/>
      </a:accent3>
      <a:accent4>
        <a:srgbClr val="500678"/>
      </a:accent4>
      <a:accent5>
        <a:srgbClr val="5BB8B2"/>
      </a:accent5>
      <a:accent6>
        <a:srgbClr val="D6D2C4"/>
      </a:accent6>
      <a:hlink>
        <a:srgbClr val="C5DAE6"/>
      </a:hlink>
      <a:folHlink>
        <a:srgbClr val="FF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lum">
  <a:themeElements>
    <a:clrScheme name="Plum">
      <a:dk1>
        <a:srgbClr val="50077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nther Purple">
  <a:themeElements>
    <a:clrScheme name="Plum">
      <a:dk1>
        <a:srgbClr val="500778"/>
      </a:dk1>
      <a:lt1>
        <a:srgbClr val="FFFFFF"/>
      </a:lt1>
      <a:dk2>
        <a:srgbClr val="000000"/>
      </a:dk2>
      <a:lt2>
        <a:srgbClr val="7F7F7F"/>
      </a:lt2>
      <a:accent1>
        <a:srgbClr val="2E1A47"/>
      </a:accent1>
      <a:accent2>
        <a:srgbClr val="500778"/>
      </a:accent2>
      <a:accent3>
        <a:srgbClr val="AC4FC6"/>
      </a:accent3>
      <a:accent4>
        <a:srgbClr val="FFB500"/>
      </a:accent4>
      <a:accent5>
        <a:srgbClr val="5CB8B2"/>
      </a:accent5>
      <a:accent6>
        <a:srgbClr val="E5E1E6"/>
      </a:accent6>
      <a:hlink>
        <a:srgbClr val="C6DAE7"/>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1590</TotalTime>
  <Words>701</Words>
  <Application>Microsoft Office PowerPoint</Application>
  <PresentationFormat>Custom</PresentationFormat>
  <Paragraphs>79</Paragraphs>
  <Slides>5</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vt:i4>
      </vt:variant>
    </vt:vector>
  </HeadingPairs>
  <TitlesOfParts>
    <vt:vector size="17" baseType="lpstr">
      <vt:lpstr>Arial Black</vt:lpstr>
      <vt:lpstr>Proxima Nova Extrabold</vt:lpstr>
      <vt:lpstr>Georgia</vt:lpstr>
      <vt:lpstr>Proxima Nova</vt:lpstr>
      <vt:lpstr>Arial</vt:lpstr>
      <vt:lpstr>Source Sans Pro</vt:lpstr>
      <vt:lpstr>Montserrat Light</vt:lpstr>
      <vt:lpstr>Raleway</vt:lpstr>
      <vt:lpstr>Montserrat Medium</vt:lpstr>
      <vt:lpstr>Simplicity theme</vt:lpstr>
      <vt:lpstr>Plum</vt:lpstr>
      <vt:lpstr>Panther Purple</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Cassie Mathes</dc:creator>
  <cp:lastModifiedBy>Andrew Q Morse</cp:lastModifiedBy>
  <cp:revision>39</cp:revision>
  <cp:lastPrinted>2021-09-07T13:42:25Z</cp:lastPrinted>
  <dcterms:modified xsi:type="dcterms:W3CDTF">2021-10-22T12:10:13Z</dcterms:modified>
</cp:coreProperties>
</file>